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022" r:id="rId4"/>
    <p:sldMasterId id="2147484032" r:id="rId5"/>
    <p:sldMasterId id="2147484044" r:id="rId6"/>
    <p:sldMasterId id="2147484048" r:id="rId7"/>
  </p:sldMasterIdLst>
  <p:notesMasterIdLst>
    <p:notesMasterId r:id="rId18"/>
  </p:notesMasterIdLst>
  <p:handoutMasterIdLst>
    <p:handoutMasterId r:id="rId19"/>
  </p:handoutMasterIdLst>
  <p:sldIdLst>
    <p:sldId id="257" r:id="rId8"/>
    <p:sldId id="1324" r:id="rId9"/>
    <p:sldId id="1325" r:id="rId10"/>
    <p:sldId id="1476" r:id="rId11"/>
    <p:sldId id="1477" r:id="rId12"/>
    <p:sldId id="1478" r:id="rId13"/>
    <p:sldId id="1479" r:id="rId14"/>
    <p:sldId id="1480" r:id="rId15"/>
    <p:sldId id="1481" r:id="rId16"/>
    <p:sldId id="1446" r:id="rId17"/>
  </p:sldIdLst>
  <p:sldSz cx="12192000" cy="6858000"/>
  <p:notesSz cx="7010400" cy="9296400"/>
  <p:embeddedFontLst>
    <p:embeddedFont>
      <p:font typeface="Moderustic ExtraBold" pitchFamily="2" charset="0"/>
      <p:bold r:id="rId20"/>
    </p:embeddedFont>
    <p:embeddedFont>
      <p:font typeface="Noto Sans" panose="020B0502040504020204" pitchFamily="34" charset="0"/>
      <p:regular r:id="rId21"/>
      <p:bold r:id="rId22"/>
      <p:boldItalic r:id="rId23"/>
    </p:embeddedFont>
    <p:embeddedFont>
      <p:font typeface="Roboto Slab" pitchFamily="2" charset="0"/>
      <p:regular r:id="rId24"/>
      <p:bold r:id="rId25"/>
    </p:embeddedFont>
    <p:embeddedFont>
      <p:font typeface="Rockwell" panose="02060603020205020403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529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97A0626-4809-636A-0A78-4725DDEE5A6A}" name="Kelsey Pienaar" initials="KP" userId="S::Kelsey.Pienaar@icsmail.co.uk::2b80065d-1098-4960-aa7a-26c71eef93e4" providerId="AD"/>
  <p188:author id="{E73FE156-FF7A-DC50-1554-03068DA6B12F}" name="David Dagger" initials="DD" userId="S::david.dagger@icsmail.co.uk::e4e20fd4-18e0-46bd-b85d-165e80d6b89f" providerId="AD"/>
  <p188:author id="{0F3BA0AC-E035-DAB4-84B8-760A4539ECF2}" name="Jo Causon" initials="JC" userId="S::jo.causon@icsmail.co.uk::15f558ef-c38f-4a31-ad4b-7975adf5c8f8" providerId="AD"/>
  <p188:author id="{C6E406D6-FAF9-0C78-5128-9428C56B4B72}" name="Laura Alemany" initials="LA" userId="S::Laura.Alemany@icsmail.co.uk::6c5e2e2c-6ff9-4a60-b737-8f1ee2bb2a21" providerId="AD"/>
  <p188:author id="{62BF16F4-EE18-590B-46BD-77767787D1AA}" name="David Dagger" initials="DD" userId="S::David.Dagger@icsmail.co.uk::e4e20fd4-18e0-46bd-b85d-165e80d6b89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 Causon" initials="JC" lastIdx="2" clrIdx="0">
    <p:extLst>
      <p:ext uri="{19B8F6BF-5375-455C-9EA6-DF929625EA0E}">
        <p15:presenceInfo xmlns:p15="http://schemas.microsoft.com/office/powerpoint/2012/main" userId="S::jo.causon@icsmail.co.uk::15f558ef-c38f-4a31-ad4b-7975adf5c8f8" providerId="AD"/>
      </p:ext>
    </p:extLst>
  </p:cmAuthor>
  <p:cmAuthor id="2" name="David Dagger" initials="DD" lastIdx="3" clrIdx="1">
    <p:extLst>
      <p:ext uri="{19B8F6BF-5375-455C-9EA6-DF929625EA0E}">
        <p15:presenceInfo xmlns:p15="http://schemas.microsoft.com/office/powerpoint/2012/main" userId="S::david.dagger@icsmail.co.uk::e4e20fd4-18e0-46bd-b85d-165e80d6b89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05B"/>
    <a:srgbClr val="99FF80"/>
    <a:srgbClr val="000000"/>
    <a:srgbClr val="FFA600"/>
    <a:srgbClr val="00C3FF"/>
    <a:srgbClr val="B47CF9"/>
    <a:srgbClr val="006B48"/>
    <a:srgbClr val="A9D55C"/>
    <a:srgbClr val="F1F0F0"/>
    <a:srgbClr val="00775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2D1B0B-8C50-49B5-95A7-4A7132321EDA}" v="19" dt="2026-05-26T10:52:35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0"/>
    <p:restoredTop sz="93464" autoAdjust="0"/>
  </p:normalViewPr>
  <p:slideViewPr>
    <p:cSldViewPr snapToGrid="0">
      <p:cViewPr>
        <p:scale>
          <a:sx n="70" d="100"/>
          <a:sy n="70" d="100"/>
        </p:scale>
        <p:origin x="950" y="130"/>
      </p:cViewPr>
      <p:guideLst>
        <p:guide orient="horz" pos="618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Alemany" userId="6c5e2e2c-6ff9-4a60-b737-8f1ee2bb2a21" providerId="ADAL" clId="{107F8A9C-F8B9-4178-9DA3-1D9E36B58567}"/>
    <pc:docChg chg="undo redo custSel modSld">
      <pc:chgData name="Laura Alemany" userId="6c5e2e2c-6ff9-4a60-b737-8f1ee2bb2a21" providerId="ADAL" clId="{107F8A9C-F8B9-4178-9DA3-1D9E36B58567}" dt="2026-05-26T10:54:25.656" v="294" actId="14861"/>
      <pc:docMkLst>
        <pc:docMk/>
      </pc:docMkLst>
      <pc:sldChg chg="modSp mod">
        <pc:chgData name="Laura Alemany" userId="6c5e2e2c-6ff9-4a60-b737-8f1ee2bb2a21" providerId="ADAL" clId="{107F8A9C-F8B9-4178-9DA3-1D9E36B58567}" dt="2026-05-26T10:39:58.963" v="0" actId="20577"/>
        <pc:sldMkLst>
          <pc:docMk/>
          <pc:sldMk cId="0" sldId="257"/>
        </pc:sldMkLst>
        <pc:spChg chg="mod">
          <ac:chgData name="Laura Alemany" userId="6c5e2e2c-6ff9-4a60-b737-8f1ee2bb2a21" providerId="ADAL" clId="{107F8A9C-F8B9-4178-9DA3-1D9E36B58567}" dt="2026-05-26T10:39:58.963" v="0" actId="20577"/>
          <ac:spMkLst>
            <pc:docMk/>
            <pc:sldMk cId="0" sldId="257"/>
            <ac:spMk id="9" creationId="{00000000-0000-0000-0000-000000000000}"/>
          </ac:spMkLst>
        </pc:spChg>
      </pc:sldChg>
      <pc:sldChg chg="modSp mod">
        <pc:chgData name="Laura Alemany" userId="6c5e2e2c-6ff9-4a60-b737-8f1ee2bb2a21" providerId="ADAL" clId="{107F8A9C-F8B9-4178-9DA3-1D9E36B58567}" dt="2026-05-26T10:40:03.731" v="2" actId="20577"/>
        <pc:sldMkLst>
          <pc:docMk/>
          <pc:sldMk cId="1751837434" sldId="1324"/>
        </pc:sldMkLst>
        <pc:spChg chg="mod">
          <ac:chgData name="Laura Alemany" userId="6c5e2e2c-6ff9-4a60-b737-8f1ee2bb2a21" providerId="ADAL" clId="{107F8A9C-F8B9-4178-9DA3-1D9E36B58567}" dt="2026-05-26T10:40:03.731" v="2" actId="20577"/>
          <ac:spMkLst>
            <pc:docMk/>
            <pc:sldMk cId="1751837434" sldId="1324"/>
            <ac:spMk id="2" creationId="{E25368BB-7751-7CEE-7CE9-4359245BD8A4}"/>
          </ac:spMkLst>
        </pc:spChg>
      </pc:sldChg>
      <pc:sldChg chg="addSp delSp modSp mod">
        <pc:chgData name="Laura Alemany" userId="6c5e2e2c-6ff9-4a60-b737-8f1ee2bb2a21" providerId="ADAL" clId="{107F8A9C-F8B9-4178-9DA3-1D9E36B58567}" dt="2026-05-26T10:40:23.018" v="6" actId="1076"/>
        <pc:sldMkLst>
          <pc:docMk/>
          <pc:sldMk cId="448256925" sldId="1325"/>
        </pc:sldMkLst>
        <pc:picChg chg="del">
          <ac:chgData name="Laura Alemany" userId="6c5e2e2c-6ff9-4a60-b737-8f1ee2bb2a21" providerId="ADAL" clId="{107F8A9C-F8B9-4178-9DA3-1D9E36B58567}" dt="2026-05-26T10:40:08.858" v="3" actId="478"/>
          <ac:picMkLst>
            <pc:docMk/>
            <pc:sldMk cId="448256925" sldId="1325"/>
            <ac:picMk id="3" creationId="{B60925B6-998E-A664-E21C-4D193EEB6D8F}"/>
          </ac:picMkLst>
        </pc:picChg>
        <pc:picChg chg="add mod">
          <ac:chgData name="Laura Alemany" userId="6c5e2e2c-6ff9-4a60-b737-8f1ee2bb2a21" providerId="ADAL" clId="{107F8A9C-F8B9-4178-9DA3-1D9E36B58567}" dt="2026-05-26T10:40:23.018" v="6" actId="1076"/>
          <ac:picMkLst>
            <pc:docMk/>
            <pc:sldMk cId="448256925" sldId="1325"/>
            <ac:picMk id="4" creationId="{B6AD93AF-A6A6-EB41-D4D0-39B743CDF17F}"/>
          </ac:picMkLst>
        </pc:picChg>
      </pc:sldChg>
      <pc:sldChg chg="addSp delSp modSp mod">
        <pc:chgData name="Laura Alemany" userId="6c5e2e2c-6ff9-4a60-b737-8f1ee2bb2a21" providerId="ADAL" clId="{107F8A9C-F8B9-4178-9DA3-1D9E36B58567}" dt="2026-05-26T10:41:45.892" v="28" actId="732"/>
        <pc:sldMkLst>
          <pc:docMk/>
          <pc:sldMk cId="3992427867" sldId="1476"/>
        </pc:sldMkLst>
        <pc:picChg chg="del">
          <ac:chgData name="Laura Alemany" userId="6c5e2e2c-6ff9-4a60-b737-8f1ee2bb2a21" providerId="ADAL" clId="{107F8A9C-F8B9-4178-9DA3-1D9E36B58567}" dt="2026-05-26T10:40:49.988" v="11" actId="478"/>
          <ac:picMkLst>
            <pc:docMk/>
            <pc:sldMk cId="3992427867" sldId="1476"/>
            <ac:picMk id="3" creationId="{86D5D568-DB7F-5AEF-DEC1-1018C97F3717}"/>
          </ac:picMkLst>
        </pc:picChg>
        <pc:picChg chg="del mod">
          <ac:chgData name="Laura Alemany" userId="6c5e2e2c-6ff9-4a60-b737-8f1ee2bb2a21" providerId="ADAL" clId="{107F8A9C-F8B9-4178-9DA3-1D9E36B58567}" dt="2026-05-26T10:40:59.154" v="16" actId="478"/>
          <ac:picMkLst>
            <pc:docMk/>
            <pc:sldMk cId="3992427867" sldId="1476"/>
            <ac:picMk id="6" creationId="{13FFA110-17E6-C119-498F-80908F7F7814}"/>
          </ac:picMkLst>
        </pc:picChg>
        <pc:picChg chg="add mod">
          <ac:chgData name="Laura Alemany" userId="6c5e2e2c-6ff9-4a60-b737-8f1ee2bb2a21" providerId="ADAL" clId="{107F8A9C-F8B9-4178-9DA3-1D9E36B58567}" dt="2026-05-26T10:41:31.506" v="23" actId="1076"/>
          <ac:picMkLst>
            <pc:docMk/>
            <pc:sldMk cId="3992427867" sldId="1476"/>
            <ac:picMk id="16" creationId="{02967139-F996-8CCA-960B-F22C493B02A7}"/>
          </ac:picMkLst>
        </pc:picChg>
        <pc:picChg chg="add mod modCrop">
          <ac:chgData name="Laura Alemany" userId="6c5e2e2c-6ff9-4a60-b737-8f1ee2bb2a21" providerId="ADAL" clId="{107F8A9C-F8B9-4178-9DA3-1D9E36B58567}" dt="2026-05-26T10:41:45.892" v="28" actId="732"/>
          <ac:picMkLst>
            <pc:docMk/>
            <pc:sldMk cId="3992427867" sldId="1476"/>
            <ac:picMk id="18" creationId="{B110559A-9360-2326-7733-BA800866ED47}"/>
          </ac:picMkLst>
        </pc:picChg>
      </pc:sldChg>
      <pc:sldChg chg="modSp mod modAnim">
        <pc:chgData name="Laura Alemany" userId="6c5e2e2c-6ff9-4a60-b737-8f1ee2bb2a21" providerId="ADAL" clId="{107F8A9C-F8B9-4178-9DA3-1D9E36B58567}" dt="2026-05-26T10:44:49.179" v="174" actId="1076"/>
        <pc:sldMkLst>
          <pc:docMk/>
          <pc:sldMk cId="1080367658" sldId="1477"/>
        </pc:sldMkLst>
        <pc:spChg chg="mod">
          <ac:chgData name="Laura Alemany" userId="6c5e2e2c-6ff9-4a60-b737-8f1ee2bb2a21" providerId="ADAL" clId="{107F8A9C-F8B9-4178-9DA3-1D9E36B58567}" dt="2026-05-26T10:41:53.519" v="29" actId="20577"/>
          <ac:spMkLst>
            <pc:docMk/>
            <pc:sldMk cId="1080367658" sldId="1477"/>
            <ac:spMk id="4" creationId="{CAF1F8FE-0C1A-2C4E-82DD-523EAB3CA8F0}"/>
          </ac:spMkLst>
        </pc:spChg>
        <pc:spChg chg="mod">
          <ac:chgData name="Laura Alemany" userId="6c5e2e2c-6ff9-4a60-b737-8f1ee2bb2a21" providerId="ADAL" clId="{107F8A9C-F8B9-4178-9DA3-1D9E36B58567}" dt="2026-05-26T10:42:30.130" v="60" actId="1036"/>
          <ac:spMkLst>
            <pc:docMk/>
            <pc:sldMk cId="1080367658" sldId="1477"/>
            <ac:spMk id="16" creationId="{C522A9FB-C72F-9803-6790-5731D15EDFE3}"/>
          </ac:spMkLst>
        </pc:spChg>
        <pc:spChg chg="mod">
          <ac:chgData name="Laura Alemany" userId="6c5e2e2c-6ff9-4a60-b737-8f1ee2bb2a21" providerId="ADAL" clId="{107F8A9C-F8B9-4178-9DA3-1D9E36B58567}" dt="2026-05-26T10:42:30.130" v="60" actId="1036"/>
          <ac:spMkLst>
            <pc:docMk/>
            <pc:sldMk cId="1080367658" sldId="1477"/>
            <ac:spMk id="17" creationId="{2294D693-EB08-B15F-226A-9B19F71DD150}"/>
          </ac:spMkLst>
        </pc:spChg>
        <pc:spChg chg="mod">
          <ac:chgData name="Laura Alemany" userId="6c5e2e2c-6ff9-4a60-b737-8f1ee2bb2a21" providerId="ADAL" clId="{107F8A9C-F8B9-4178-9DA3-1D9E36B58567}" dt="2026-05-26T10:43:15.962" v="113" actId="1036"/>
          <ac:spMkLst>
            <pc:docMk/>
            <pc:sldMk cId="1080367658" sldId="1477"/>
            <ac:spMk id="18" creationId="{317F2DE6-972C-A7D4-AFE0-40E12D7B0168}"/>
          </ac:spMkLst>
        </pc:spChg>
        <pc:spChg chg="mod">
          <ac:chgData name="Laura Alemany" userId="6c5e2e2c-6ff9-4a60-b737-8f1ee2bb2a21" providerId="ADAL" clId="{107F8A9C-F8B9-4178-9DA3-1D9E36B58567}" dt="2026-05-26T10:43:15.962" v="113" actId="1036"/>
          <ac:spMkLst>
            <pc:docMk/>
            <pc:sldMk cId="1080367658" sldId="1477"/>
            <ac:spMk id="19" creationId="{71EFDD10-63D0-FBB9-F046-545BAB291960}"/>
          </ac:spMkLst>
        </pc:spChg>
        <pc:spChg chg="mod">
          <ac:chgData name="Laura Alemany" userId="6c5e2e2c-6ff9-4a60-b737-8f1ee2bb2a21" providerId="ADAL" clId="{107F8A9C-F8B9-4178-9DA3-1D9E36B58567}" dt="2026-05-26T10:43:46.026" v="134" actId="1035"/>
          <ac:spMkLst>
            <pc:docMk/>
            <pc:sldMk cId="1080367658" sldId="1477"/>
            <ac:spMk id="20" creationId="{40E01689-7D32-F25C-259E-3EA4E089C9D7}"/>
          </ac:spMkLst>
        </pc:spChg>
        <pc:spChg chg="mod">
          <ac:chgData name="Laura Alemany" userId="6c5e2e2c-6ff9-4a60-b737-8f1ee2bb2a21" providerId="ADAL" clId="{107F8A9C-F8B9-4178-9DA3-1D9E36B58567}" dt="2026-05-26T10:43:46.026" v="134" actId="1035"/>
          <ac:spMkLst>
            <pc:docMk/>
            <pc:sldMk cId="1080367658" sldId="1477"/>
            <ac:spMk id="21" creationId="{7A49CF86-78A0-3090-CA05-9D2026218DD4}"/>
          </ac:spMkLst>
        </pc:spChg>
        <pc:spChg chg="mod">
          <ac:chgData name="Laura Alemany" userId="6c5e2e2c-6ff9-4a60-b737-8f1ee2bb2a21" providerId="ADAL" clId="{107F8A9C-F8B9-4178-9DA3-1D9E36B58567}" dt="2026-05-26T10:44:13.923" v="152" actId="1076"/>
          <ac:spMkLst>
            <pc:docMk/>
            <pc:sldMk cId="1080367658" sldId="1477"/>
            <ac:spMk id="22" creationId="{F753A537-B939-3044-2136-12D6813193FA}"/>
          </ac:spMkLst>
        </pc:spChg>
        <pc:spChg chg="mod">
          <ac:chgData name="Laura Alemany" userId="6c5e2e2c-6ff9-4a60-b737-8f1ee2bb2a21" providerId="ADAL" clId="{107F8A9C-F8B9-4178-9DA3-1D9E36B58567}" dt="2026-05-26T10:44:20.979" v="153" actId="1076"/>
          <ac:spMkLst>
            <pc:docMk/>
            <pc:sldMk cId="1080367658" sldId="1477"/>
            <ac:spMk id="23" creationId="{5E461ED8-DA58-20C0-F797-7187E9CEA4CA}"/>
          </ac:spMkLst>
        </pc:spChg>
        <pc:spChg chg="mod">
          <ac:chgData name="Laura Alemany" userId="6c5e2e2c-6ff9-4a60-b737-8f1ee2bb2a21" providerId="ADAL" clId="{107F8A9C-F8B9-4178-9DA3-1D9E36B58567}" dt="2026-05-26T10:44:49.179" v="174" actId="1076"/>
          <ac:spMkLst>
            <pc:docMk/>
            <pc:sldMk cId="1080367658" sldId="1477"/>
            <ac:spMk id="24" creationId="{03AB562F-8C0B-B334-1BCE-A2BC36D05205}"/>
          </ac:spMkLst>
        </pc:spChg>
        <pc:spChg chg="mod">
          <ac:chgData name="Laura Alemany" userId="6c5e2e2c-6ff9-4a60-b737-8f1ee2bb2a21" providerId="ADAL" clId="{107F8A9C-F8B9-4178-9DA3-1D9E36B58567}" dt="2026-05-26T10:44:49.179" v="174" actId="1076"/>
          <ac:spMkLst>
            <pc:docMk/>
            <pc:sldMk cId="1080367658" sldId="1477"/>
            <ac:spMk id="25" creationId="{E4459E45-040C-55BD-389C-01093DB31B77}"/>
          </ac:spMkLst>
        </pc:spChg>
      </pc:sldChg>
      <pc:sldChg chg="addSp delSp modSp mod">
        <pc:chgData name="Laura Alemany" userId="6c5e2e2c-6ff9-4a60-b737-8f1ee2bb2a21" providerId="ADAL" clId="{107F8A9C-F8B9-4178-9DA3-1D9E36B58567}" dt="2026-05-26T10:52:38.619" v="249" actId="12788"/>
        <pc:sldMkLst>
          <pc:docMk/>
          <pc:sldMk cId="3493588584" sldId="1478"/>
        </pc:sldMkLst>
        <pc:spChg chg="mod">
          <ac:chgData name="Laura Alemany" userId="6c5e2e2c-6ff9-4a60-b737-8f1ee2bb2a21" providerId="ADAL" clId="{107F8A9C-F8B9-4178-9DA3-1D9E36B58567}" dt="2026-05-26T10:52:08.151" v="215" actId="1076"/>
          <ac:spMkLst>
            <pc:docMk/>
            <pc:sldMk cId="3493588584" sldId="1478"/>
            <ac:spMk id="12" creationId="{33B58C2D-6530-27E5-ED78-BCE98396688D}"/>
          </ac:spMkLst>
        </pc:spChg>
        <pc:grpChg chg="add mod">
          <ac:chgData name="Laura Alemany" userId="6c5e2e2c-6ff9-4a60-b737-8f1ee2bb2a21" providerId="ADAL" clId="{107F8A9C-F8B9-4178-9DA3-1D9E36B58567}" dt="2026-05-26T10:52:38.619" v="249" actId="12788"/>
          <ac:grpSpMkLst>
            <pc:docMk/>
            <pc:sldMk cId="3493588584" sldId="1478"/>
            <ac:grpSpMk id="13" creationId="{9759EEB5-F90D-EC15-884C-8D7F34BC451C}"/>
          </ac:grpSpMkLst>
        </pc:grpChg>
        <pc:picChg chg="add mod modCrop">
          <ac:chgData name="Laura Alemany" userId="6c5e2e2c-6ff9-4a60-b737-8f1ee2bb2a21" providerId="ADAL" clId="{107F8A9C-F8B9-4178-9DA3-1D9E36B58567}" dt="2026-05-26T10:52:35.696" v="248" actId="164"/>
          <ac:picMkLst>
            <pc:docMk/>
            <pc:sldMk cId="3493588584" sldId="1478"/>
            <ac:picMk id="3" creationId="{AC268849-CB01-4F3F-0012-8DA72A7ED05C}"/>
          </ac:picMkLst>
        </pc:picChg>
        <pc:picChg chg="del">
          <ac:chgData name="Laura Alemany" userId="6c5e2e2c-6ff9-4a60-b737-8f1ee2bb2a21" providerId="ADAL" clId="{107F8A9C-F8B9-4178-9DA3-1D9E36B58567}" dt="2026-05-26T10:47:18.035" v="208" actId="478"/>
          <ac:picMkLst>
            <pc:docMk/>
            <pc:sldMk cId="3493588584" sldId="1478"/>
            <ac:picMk id="6" creationId="{9E045141-123E-AB5B-FD4B-D3C8D1736534}"/>
          </ac:picMkLst>
        </pc:picChg>
        <pc:picChg chg="add mod">
          <ac:chgData name="Laura Alemany" userId="6c5e2e2c-6ff9-4a60-b737-8f1ee2bb2a21" providerId="ADAL" clId="{107F8A9C-F8B9-4178-9DA3-1D9E36B58567}" dt="2026-05-26T10:52:35.696" v="248" actId="164"/>
          <ac:picMkLst>
            <pc:docMk/>
            <pc:sldMk cId="3493588584" sldId="1478"/>
            <ac:picMk id="9" creationId="{6836CCC8-C96F-2F32-0EE1-ED3FA231313B}"/>
          </ac:picMkLst>
        </pc:picChg>
      </pc:sldChg>
      <pc:sldChg chg="modSp mod">
        <pc:chgData name="Laura Alemany" userId="6c5e2e2c-6ff9-4a60-b737-8f1ee2bb2a21" providerId="ADAL" clId="{107F8A9C-F8B9-4178-9DA3-1D9E36B58567}" dt="2026-05-26T10:53:04.610" v="251" actId="1076"/>
        <pc:sldMkLst>
          <pc:docMk/>
          <pc:sldMk cId="2860891210" sldId="1479"/>
        </pc:sldMkLst>
        <pc:spChg chg="mod">
          <ac:chgData name="Laura Alemany" userId="6c5e2e2c-6ff9-4a60-b737-8f1ee2bb2a21" providerId="ADAL" clId="{107F8A9C-F8B9-4178-9DA3-1D9E36B58567}" dt="2026-05-26T10:53:04.610" v="251" actId="1076"/>
          <ac:spMkLst>
            <pc:docMk/>
            <pc:sldMk cId="2860891210" sldId="1479"/>
            <ac:spMk id="6" creationId="{25E5E8A3-5F41-A9BD-10F3-6BC46CB4FD3A}"/>
          </ac:spMkLst>
        </pc:spChg>
      </pc:sldChg>
      <pc:sldChg chg="addSp delSp modSp mod">
        <pc:chgData name="Laura Alemany" userId="6c5e2e2c-6ff9-4a60-b737-8f1ee2bb2a21" providerId="ADAL" clId="{107F8A9C-F8B9-4178-9DA3-1D9E36B58567}" dt="2026-05-26T10:54:25.656" v="294" actId="14861"/>
        <pc:sldMkLst>
          <pc:docMk/>
          <pc:sldMk cId="3783758739" sldId="1480"/>
        </pc:sldMkLst>
        <pc:picChg chg="add mod ord">
          <ac:chgData name="Laura Alemany" userId="6c5e2e2c-6ff9-4a60-b737-8f1ee2bb2a21" providerId="ADAL" clId="{107F8A9C-F8B9-4178-9DA3-1D9E36B58567}" dt="2026-05-26T10:53:49.378" v="268" actId="14861"/>
          <ac:picMkLst>
            <pc:docMk/>
            <pc:sldMk cId="3783758739" sldId="1480"/>
            <ac:picMk id="3" creationId="{A1343A0D-CB3D-5FC1-0205-4835E35C04CC}"/>
          </ac:picMkLst>
        </pc:picChg>
        <pc:picChg chg="del">
          <ac:chgData name="Laura Alemany" userId="6c5e2e2c-6ff9-4a60-b737-8f1ee2bb2a21" providerId="ADAL" clId="{107F8A9C-F8B9-4178-9DA3-1D9E36B58567}" dt="2026-05-26T10:53:42.388" v="267" actId="478"/>
          <ac:picMkLst>
            <pc:docMk/>
            <pc:sldMk cId="3783758739" sldId="1480"/>
            <ac:picMk id="6" creationId="{F1DDFF55-90B8-B3FD-CDB5-5DE8F9D63BB6}"/>
          </ac:picMkLst>
        </pc:picChg>
        <pc:picChg chg="add mod ord">
          <ac:chgData name="Laura Alemany" userId="6c5e2e2c-6ff9-4a60-b737-8f1ee2bb2a21" providerId="ADAL" clId="{107F8A9C-F8B9-4178-9DA3-1D9E36B58567}" dt="2026-05-26T10:54:25.656" v="294" actId="14861"/>
          <ac:picMkLst>
            <pc:docMk/>
            <pc:sldMk cId="3783758739" sldId="1480"/>
            <ac:picMk id="7" creationId="{98FBC9C3-B869-371A-2BAA-269F71CE7112}"/>
          </ac:picMkLst>
        </pc:picChg>
        <pc:picChg chg="del">
          <ac:chgData name="Laura Alemany" userId="6c5e2e2c-6ff9-4a60-b737-8f1ee2bb2a21" providerId="ADAL" clId="{107F8A9C-F8B9-4178-9DA3-1D9E36B58567}" dt="2026-05-26T10:54:14.886" v="285" actId="478"/>
          <ac:picMkLst>
            <pc:docMk/>
            <pc:sldMk cId="3783758739" sldId="1480"/>
            <ac:picMk id="8" creationId="{76F660A7-D475-4A6C-6863-ABD72E07FB4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C6AB32-00C6-4A58-CC70-D10E9D4B36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0ACD2-052A-3F3A-3F69-842327311F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F38AB-4D92-3542-BDAF-307541C18C01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262B6-B9C8-EA19-425D-6A1E58125B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35F01-80AC-1E40-3527-296BF1F4D1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E8B04-327C-FC47-A94D-1397E5A8E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973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72181-5328-46E3-AB40-7DDC35FF90A8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9731D-8D8E-4E43-B26A-C160B2BD43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022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3D2B3-4121-8EFD-DE9B-BDA96F5B6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ADB103-B69C-48D2-0DA9-6912AEA722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55836A-D073-AD92-1E9F-639122FF22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20F07-559A-594D-292E-8DF6D549C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268903-43E6-4F31-930E-1FA02F2D2C8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78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D02EC-2D9D-7B85-6EF2-291A0E634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391F11-A701-E6F0-31DA-956848EA16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8595EF-8E0B-2AE7-6090-3FDBBE9F1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98642B-F231-D47F-0A86-0C5EF6FA89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65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268903-43E6-4F31-930E-1FA02F2D2C8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6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890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phics1.em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0"/>
          <a:stretch/>
        </p:blipFill>
        <p:spPr>
          <a:xfrm>
            <a:off x="6681340" y="4182063"/>
            <a:ext cx="5522181" cy="26760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3155" y="1695518"/>
            <a:ext cx="8825167" cy="1890151"/>
          </a:xfrm>
        </p:spPr>
        <p:txBody>
          <a:bodyPr/>
          <a:lstStyle>
            <a:lvl1pPr>
              <a:lnSpc>
                <a:spcPts val="34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3119" y="3780379"/>
            <a:ext cx="6308564" cy="752677"/>
          </a:xfrm>
        </p:spPr>
        <p:txBody>
          <a:bodyPr/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0" name="Picture 9" descr="logo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41" y="502869"/>
            <a:ext cx="3489169" cy="67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55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877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45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19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59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72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95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533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24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47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60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58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2" indent="0" algn="ctr">
              <a:buNone/>
              <a:defRPr sz="1800"/>
            </a:lvl3pPr>
            <a:lvl4pPr marL="1371738" indent="0" algn="ctr">
              <a:buNone/>
              <a:defRPr sz="1600"/>
            </a:lvl4pPr>
            <a:lvl5pPr marL="1828983" indent="0" algn="ctr">
              <a:buNone/>
              <a:defRPr sz="1600"/>
            </a:lvl5pPr>
            <a:lvl6pPr marL="2286228" indent="0" algn="ctr">
              <a:buNone/>
              <a:defRPr sz="1600"/>
            </a:lvl6pPr>
            <a:lvl7pPr marL="2743475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87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3260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661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4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0197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252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045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D9DEE6D-5555-4670-BAD9-DBD969B4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BEC3ABFE-E36D-4114-B686-D6ED9BC58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1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EF46E2-7393-4470-B5AB-D74BB12EAC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103438"/>
            <a:ext cx="10515600" cy="3727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801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ogo page 1 no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2766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60107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047486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72766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360107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047486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72766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4360107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8047486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670420" y="6134300"/>
            <a:ext cx="10846425" cy="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logo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575" y="6239556"/>
            <a:ext cx="1947332" cy="3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1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page 1 with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2766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60107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047486" y="17572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72766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360107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047486" y="3141740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72766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4360107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8047486" y="4526456"/>
            <a:ext cx="3473855" cy="1123863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48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ogo page 2 no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2805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670420" y="6134300"/>
            <a:ext cx="10846425" cy="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logo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575" y="6239556"/>
            <a:ext cx="1947332" cy="379072"/>
          </a:xfrm>
          <a:prstGeom prst="rect">
            <a:avLst/>
          </a:prstGeom>
        </p:spPr>
      </p:pic>
      <p:sp>
        <p:nvSpPr>
          <p:cNvPr id="2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547595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22460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97254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172106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0046924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72805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2547595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4422460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6297254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8172106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10046924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672805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547595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4422460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297254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172106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46924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58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page 2 with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2805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547595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22460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97254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172106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0046924" y="1757242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72805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2547595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4422460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6297254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8172106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10046924" y="3172620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672805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547595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4422460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297254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172106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46924" y="4588194"/>
            <a:ext cx="1480089" cy="114392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074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raphics1_ligtt.em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8"/>
          <a:stretch/>
        </p:blipFill>
        <p:spPr>
          <a:xfrm rot="10800000">
            <a:off x="-1" y="2714167"/>
            <a:ext cx="6476684" cy="36646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7517" y="1713141"/>
            <a:ext cx="5268315" cy="3895851"/>
          </a:xfrm>
        </p:spPr>
        <p:txBody>
          <a:bodyPr/>
          <a:lstStyle>
            <a:lvl1pPr marL="120650" indent="-120650">
              <a:lnSpc>
                <a:spcPts val="1800"/>
              </a:lnSpc>
              <a:buFont typeface="Arial"/>
              <a:buChar char="•"/>
              <a:defRPr sz="1600">
                <a:latin typeface="+mn-lt"/>
              </a:defRPr>
            </a:lvl1pPr>
            <a:lvl2pPr marL="0" indent="0">
              <a:lnSpc>
                <a:spcPts val="1800"/>
              </a:lnSpc>
              <a:buNone/>
              <a:defRPr sz="1600">
                <a:solidFill>
                  <a:srgbClr val="008265"/>
                </a:solidFill>
                <a:latin typeface="+mn-lt"/>
              </a:defRPr>
            </a:lvl2pPr>
            <a:lvl3pPr>
              <a:lnSpc>
                <a:spcPts val="1800"/>
              </a:lnSpc>
              <a:defRPr sz="1600">
                <a:solidFill>
                  <a:srgbClr val="008265"/>
                </a:solidFill>
                <a:latin typeface="+mn-lt"/>
              </a:defRPr>
            </a:lvl3pPr>
            <a:lvl4pPr>
              <a:lnSpc>
                <a:spcPts val="1800"/>
              </a:lnSpc>
              <a:defRPr sz="1600">
                <a:solidFill>
                  <a:srgbClr val="008265"/>
                </a:solidFill>
                <a:latin typeface="+mn-lt"/>
              </a:defRPr>
            </a:lvl4pPr>
            <a:lvl5pPr>
              <a:lnSpc>
                <a:spcPts val="1800"/>
              </a:lnSpc>
              <a:defRPr sz="1600">
                <a:solidFill>
                  <a:srgbClr val="008265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2765" y="1757127"/>
            <a:ext cx="5328991" cy="3703356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670420" y="6134300"/>
            <a:ext cx="10846425" cy="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575" y="6239556"/>
            <a:ext cx="1947332" cy="3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4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oth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70420" y="6134300"/>
            <a:ext cx="10846425" cy="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575" y="6239556"/>
            <a:ext cx="1947332" cy="3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8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23155" y="1479283"/>
            <a:ext cx="8825167" cy="1258964"/>
          </a:xfrm>
        </p:spPr>
        <p:txBody>
          <a:bodyPr/>
          <a:lstStyle>
            <a:lvl1pPr>
              <a:lnSpc>
                <a:spcPct val="100000"/>
              </a:lnSpc>
              <a:defRPr sz="7000">
                <a:solidFill>
                  <a:schemeClr val="bg2"/>
                </a:solidFill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3119" y="2888737"/>
            <a:ext cx="6308564" cy="752677"/>
          </a:xfrm>
        </p:spPr>
        <p:txBody>
          <a:bodyPr/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rgbClr val="FFFFFF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4" name="Picture 3" descr="graphics2.em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50"/>
          <a:stretch/>
        </p:blipFill>
        <p:spPr>
          <a:xfrm>
            <a:off x="6917107" y="3171825"/>
            <a:ext cx="5274896" cy="31028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523177" y="5918599"/>
            <a:ext cx="6147335" cy="256480"/>
          </a:xfrm>
        </p:spPr>
        <p:txBody>
          <a:bodyPr wrap="square">
            <a:spAutoFit/>
          </a:bodyPr>
          <a:lstStyle>
            <a:lvl1pPr>
              <a:lnSpc>
                <a:spcPts val="2000"/>
              </a:lnSpc>
              <a:defRPr sz="1800">
                <a:solidFill>
                  <a:srgbClr val="FFFFFF"/>
                </a:solidFill>
                <a:latin typeface="+mn-lt"/>
              </a:defRPr>
            </a:lvl1pPr>
            <a:lvl2pPr>
              <a:lnSpc>
                <a:spcPts val="2000"/>
              </a:lnSpc>
              <a:defRPr sz="1800">
                <a:solidFill>
                  <a:srgbClr val="FFFFFF"/>
                </a:solidFill>
                <a:latin typeface="+mn-lt"/>
              </a:defRPr>
            </a:lvl2pPr>
            <a:lvl3pPr>
              <a:lnSpc>
                <a:spcPts val="2000"/>
              </a:lnSpc>
              <a:defRPr sz="1800">
                <a:solidFill>
                  <a:srgbClr val="FFFFFF"/>
                </a:solidFill>
                <a:latin typeface="+mn-lt"/>
              </a:defRPr>
            </a:lvl3pPr>
            <a:lvl4pPr>
              <a:lnSpc>
                <a:spcPts val="2000"/>
              </a:lnSpc>
              <a:defRPr sz="1800">
                <a:solidFill>
                  <a:srgbClr val="FFFFFF"/>
                </a:solidFill>
                <a:latin typeface="+mn-lt"/>
              </a:defRPr>
            </a:lvl4pPr>
            <a:lvl5pPr>
              <a:lnSpc>
                <a:spcPts val="2000"/>
              </a:lnSpc>
              <a:defRPr sz="1800">
                <a:solidFill>
                  <a:srgbClr val="FFFFFF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1520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s1_ligtt.emf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8"/>
          <a:stretch/>
        </p:blipFill>
        <p:spPr>
          <a:xfrm>
            <a:off x="4882272" y="-235690"/>
            <a:ext cx="7309733" cy="36646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9811" y="450801"/>
            <a:ext cx="10794748" cy="8831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6392" y="1713141"/>
            <a:ext cx="8949447" cy="389585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20580" y="6188085"/>
            <a:ext cx="700538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900">
                <a:solidFill>
                  <a:schemeClr val="tx2"/>
                </a:solidFill>
              </a:defRPr>
            </a:lvl1pPr>
          </a:lstStyle>
          <a:p>
            <a:r>
              <a:rPr lang="en-GB">
                <a:solidFill>
                  <a:srgbClr val="008265"/>
                </a:solidFill>
              </a:rPr>
              <a:t>UK Customer Satisfaction Index | January 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5533" y="6178561"/>
            <a:ext cx="35316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B98E4B6-97B3-4E71-9E6D-3C91630F381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70420" y="6134300"/>
            <a:ext cx="10846425" cy="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95851" y="6315170"/>
            <a:ext cx="0" cy="109707"/>
          </a:xfrm>
          <a:prstGeom prst="line">
            <a:avLst/>
          </a:prstGeom>
          <a:ln w="12700" cmpd="sng">
            <a:solidFill>
              <a:srgbClr val="9D9D9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logo.emf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575" y="6239556"/>
            <a:ext cx="1947332" cy="3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</p:sldLayoutIdLst>
  <p:hf sldNum="0" hdr="0" ftr="0" dt="0"/>
  <p:txStyles>
    <p:titleStyle>
      <a:lvl1pPr algn="l" defTabSz="457200" rtl="0" eaLnBrk="1" latinLnBrk="0" hangingPunct="1">
        <a:lnSpc>
          <a:spcPts val="3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600"/>
        </a:lnSpc>
        <a:spcBef>
          <a:spcPts val="0"/>
        </a:spcBef>
        <a:buFont typeface="Arial"/>
        <a:buNone/>
        <a:defRPr sz="1400" b="0" i="0" kern="1200">
          <a:solidFill>
            <a:schemeClr val="tx2"/>
          </a:solidFill>
          <a:latin typeface="+mj-lt"/>
          <a:ea typeface="+mn-ea"/>
          <a:cs typeface="+mn-cs"/>
        </a:defRPr>
      </a:lvl1pPr>
      <a:lvl2pPr marL="114300" indent="-114300" algn="l" defTabSz="457200" rtl="0" eaLnBrk="1" latinLnBrk="0" hangingPunct="1">
        <a:lnSpc>
          <a:spcPts val="1600"/>
        </a:lnSpc>
        <a:spcBef>
          <a:spcPts val="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457200" rtl="0" eaLnBrk="1" latinLnBrk="0" hangingPunct="1">
        <a:lnSpc>
          <a:spcPts val="1600"/>
        </a:lnSpc>
        <a:spcBef>
          <a:spcPts val="0"/>
        </a:spcBef>
        <a:buFont typeface="Arial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457200" rtl="0" eaLnBrk="1" latinLnBrk="0" hangingPunct="1">
        <a:lnSpc>
          <a:spcPts val="1600"/>
        </a:lnSpc>
        <a:spcBef>
          <a:spcPts val="0"/>
        </a:spcBef>
        <a:buFont typeface="Arial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600"/>
        </a:lnSpc>
        <a:spcBef>
          <a:spcPts val="0"/>
        </a:spcBef>
        <a:buFont typeface="Arial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4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4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69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1371669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51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86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420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254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2089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923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757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591" indent="-342917" algn="l" defTabSz="13716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69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503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337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171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006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840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674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EE5A-7F38-487A-AD13-E46FF769FB65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133C9-004B-48C3-9152-7385973E0C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53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www.instituteofcustomerservice.com/events/ncsw/" TargetMode="External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https://shop.instituteofcustomerservice.com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139" t="-22316" r="-13870" b="-21925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685800"/>
            <a:ext cx="12192000" cy="4613684"/>
          </a:xfrm>
          <a:custGeom>
            <a:avLst/>
            <a:gdLst/>
            <a:ahLst/>
            <a:cxnLst/>
            <a:rect l="l" t="t" r="r" b="b"/>
            <a:pathLst>
              <a:path w="17776789" h="6810318">
                <a:moveTo>
                  <a:pt x="0" y="0"/>
                </a:moveTo>
                <a:lnTo>
                  <a:pt x="17776789" y="0"/>
                </a:lnTo>
                <a:lnTo>
                  <a:pt x="17776789" y="6810318"/>
                </a:lnTo>
                <a:lnTo>
                  <a:pt x="0" y="68103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9" t="-36601" b="-37745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31036" t="-64000" r="-41020" b="-276680"/>
            </a:stretch>
          </a:blipFill>
        </p:spPr>
        <p:txBody>
          <a:bodyPr/>
          <a:lstStyle/>
          <a:p>
            <a:pPr defTabSz="609630"/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98224" y="639962"/>
            <a:ext cx="2632003" cy="733767"/>
          </a:xfrm>
          <a:custGeom>
            <a:avLst/>
            <a:gdLst/>
            <a:ahLst/>
            <a:cxnLst/>
            <a:rect l="l" t="t" r="r" b="b"/>
            <a:pathLst>
              <a:path w="3948004" h="1100650">
                <a:moveTo>
                  <a:pt x="0" y="0"/>
                </a:moveTo>
                <a:lnTo>
                  <a:pt x="3948004" y="0"/>
                </a:lnTo>
                <a:lnTo>
                  <a:pt x="3948004" y="1100651"/>
                </a:lnTo>
                <a:lnTo>
                  <a:pt x="0" y="11006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162" t="-118093" r="-15563" b="-115946"/>
            </a:stretch>
          </a:blipFill>
        </p:spPr>
        <p:txBody>
          <a:bodyPr/>
          <a:lstStyle/>
          <a:p>
            <a:pPr defTabSz="609630"/>
            <a:endParaRPr lang="en-GB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38908" y="1704159"/>
            <a:ext cx="5357092" cy="931667"/>
          </a:xfrm>
          <a:custGeom>
            <a:avLst/>
            <a:gdLst/>
            <a:ahLst/>
            <a:cxnLst/>
            <a:rect l="l" t="t" r="r" b="b"/>
            <a:pathLst>
              <a:path w="9191142" h="2202155">
                <a:moveTo>
                  <a:pt x="0" y="0"/>
                </a:moveTo>
                <a:lnTo>
                  <a:pt x="9191142" y="0"/>
                </a:lnTo>
                <a:lnTo>
                  <a:pt x="9191142" y="2202155"/>
                </a:lnTo>
                <a:lnTo>
                  <a:pt x="0" y="2202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759" t="-39490" r="2" b="-37766"/>
            </a:stretch>
          </a:blipFill>
        </p:spPr>
        <p:txBody>
          <a:bodyPr/>
          <a:lstStyle/>
          <a:p>
            <a:pPr defTabSz="609630"/>
            <a:endParaRPr lang="en-GB" sz="12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482446" y="4943961"/>
            <a:ext cx="2646219" cy="763448"/>
            <a:chOff x="-36386" y="-141290"/>
            <a:chExt cx="1853241" cy="527004"/>
          </a:xfrm>
        </p:grpSpPr>
        <p:sp>
          <p:nvSpPr>
            <p:cNvPr id="8" name="Freeform 8"/>
            <p:cNvSpPr/>
            <p:nvPr/>
          </p:nvSpPr>
          <p:spPr>
            <a:xfrm>
              <a:off x="0" y="-99355"/>
              <a:ext cx="1816855" cy="469854"/>
            </a:xfrm>
            <a:custGeom>
              <a:avLst/>
              <a:gdLst/>
              <a:ahLst/>
              <a:cxnLst/>
              <a:rect l="l" t="t" r="r" b="b"/>
              <a:pathLst>
                <a:path w="1816855" h="469854">
                  <a:moveTo>
                    <a:pt x="56868" y="0"/>
                  </a:moveTo>
                  <a:lnTo>
                    <a:pt x="1759987" y="0"/>
                  </a:lnTo>
                  <a:cubicBezTo>
                    <a:pt x="1791395" y="0"/>
                    <a:pt x="1816855" y="25461"/>
                    <a:pt x="1816855" y="56868"/>
                  </a:cubicBezTo>
                  <a:lnTo>
                    <a:pt x="1816855" y="412986"/>
                  </a:lnTo>
                  <a:cubicBezTo>
                    <a:pt x="1816855" y="444393"/>
                    <a:pt x="1791395" y="469854"/>
                    <a:pt x="1759987" y="469854"/>
                  </a:cubicBezTo>
                  <a:lnTo>
                    <a:pt x="56868" y="469854"/>
                  </a:lnTo>
                  <a:cubicBezTo>
                    <a:pt x="25461" y="469854"/>
                    <a:pt x="0" y="444393"/>
                    <a:pt x="0" y="412986"/>
                  </a:cubicBezTo>
                  <a:lnTo>
                    <a:pt x="0" y="56868"/>
                  </a:lnTo>
                  <a:cubicBezTo>
                    <a:pt x="0" y="25461"/>
                    <a:pt x="25461" y="0"/>
                    <a:pt x="56868" y="0"/>
                  </a:cubicBezTo>
                  <a:close/>
                </a:path>
              </a:pathLst>
            </a:custGeom>
            <a:solidFill>
              <a:srgbClr val="99FF80"/>
            </a:solidFill>
          </p:spPr>
          <p:txBody>
            <a:bodyPr/>
            <a:lstStyle/>
            <a:p>
              <a:pPr defTabSz="609630"/>
              <a:endParaRPr lang="en-GB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-36386" y="-141290"/>
              <a:ext cx="1816855" cy="527004"/>
            </a:xfrm>
            <a:prstGeom prst="rect">
              <a:avLst/>
            </a:prstGeom>
          </p:spPr>
          <p:txBody>
            <a:bodyPr lIns="31383" tIns="31383" rIns="31383" bIns="31383" rtlCol="0" anchor="ctr"/>
            <a:lstStyle/>
            <a:p>
              <a:pPr algn="ctr" defTabSz="609630">
                <a:lnSpc>
                  <a:spcPts val="3460"/>
                </a:lnSpc>
              </a:pPr>
              <a:r>
                <a:rPr lang="en-US" sz="2471" b="1" dirty="0">
                  <a:solidFill>
                    <a:srgbClr val="17505B"/>
                  </a:solidFill>
                  <a:latin typeface="Moderustic ExtraBold" pitchFamily="2" charset="0"/>
                  <a:ea typeface="Moderustic Ultra-Bold"/>
                  <a:cs typeface="Moderustic Ultra-Bold"/>
                  <a:sym typeface="Moderustic Ultra-Bold"/>
                </a:rPr>
                <a:t>#NCSW2026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829397" y="2940748"/>
            <a:ext cx="5813553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800"/>
              </a:lnSpc>
            </a:pPr>
            <a:r>
              <a:rPr lang="en-US" sz="5000" b="1" dirty="0">
                <a:solidFill>
                  <a:srgbClr val="FFFFFF"/>
                </a:solidFill>
                <a:latin typeface="Moderustic ExtraBold" pitchFamily="2" charset="0"/>
                <a:ea typeface="Moderustic Ultra-Bold"/>
                <a:cs typeface="Moderustic Ultra-Bold"/>
                <a:sym typeface="Moderustic Ultra-Bold"/>
              </a:rPr>
              <a:t>NATIONAL CUSTOMER SERVICE WEEK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958487-AB73-4C3E-6F81-DE116DBCE806}"/>
              </a:ext>
            </a:extLst>
          </p:cNvPr>
          <p:cNvSpPr txBox="1"/>
          <p:nvPr/>
        </p:nvSpPr>
        <p:spPr>
          <a:xfrm>
            <a:off x="738908" y="4895396"/>
            <a:ext cx="523641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>
              <a:lnSpc>
                <a:spcPts val="2667"/>
              </a:lnSpc>
            </a:pPr>
            <a:r>
              <a:rPr lang="en-US" sz="2667" b="1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Showcasing your commitment to service excellence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D5F557-C689-7D89-8A6E-33215E957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3A5541E-BBD3-60D0-3A50-DC3597378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0589" y="5811520"/>
            <a:ext cx="1891747" cy="580137"/>
          </a:xfrm>
          <a:prstGeom prst="rect">
            <a:avLst/>
          </a:prstGeom>
        </p:spPr>
      </p:pic>
      <p:sp>
        <p:nvSpPr>
          <p:cNvPr id="2" name="object 3">
            <a:extLst>
              <a:ext uri="{FF2B5EF4-FFF2-40B4-BE49-F238E27FC236}">
                <a16:creationId xmlns:a16="http://schemas.microsoft.com/office/drawing/2014/main" id="{6EF8D8E8-FB6A-1372-1475-96A490AA48D3}"/>
              </a:ext>
            </a:extLst>
          </p:cNvPr>
          <p:cNvSpPr txBox="1"/>
          <p:nvPr/>
        </p:nvSpPr>
        <p:spPr>
          <a:xfrm>
            <a:off x="242823" y="2721358"/>
            <a:ext cx="11179513" cy="1141979"/>
          </a:xfrm>
          <a:prstGeom prst="rect">
            <a:avLst/>
          </a:prstGeom>
        </p:spPr>
        <p:txBody>
          <a:bodyPr vert="horz" wrap="square" lIns="0" tIns="277495" rIns="0" bIns="0" rtlCol="0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1" marR="5080" lvl="0" indent="0" algn="r" defTabSz="457223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17505B"/>
                </a:solidFill>
                <a:effectLst/>
                <a:uLnTx/>
                <a:uFillTx/>
                <a:latin typeface="Moderustic ExtraBold" pitchFamily="2" charset="0"/>
                <a:ea typeface="+mn-ea"/>
                <a:cs typeface="Cambria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2250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505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72CD25-472E-901E-D029-373179953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blue waves&#10;&#10;AI-generated content may be incorrect.">
            <a:extLst>
              <a:ext uri="{FF2B5EF4-FFF2-40B4-BE49-F238E27FC236}">
                <a16:creationId xmlns:a16="http://schemas.microsoft.com/office/drawing/2014/main" id="{45C8612E-C8C7-03A1-5BF8-239299696A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39440"/>
            <a:ext cx="12192000" cy="3718560"/>
          </a:xfrm>
          <a:prstGeom prst="rect">
            <a:avLst/>
          </a:prstGeom>
        </p:spPr>
      </p:pic>
      <p:sp>
        <p:nvSpPr>
          <p:cNvPr id="194" name="Title 193">
            <a:extLst>
              <a:ext uri="{FF2B5EF4-FFF2-40B4-BE49-F238E27FC236}">
                <a16:creationId xmlns:a16="http://schemas.microsoft.com/office/drawing/2014/main" id="{A343C02B-2DE3-214F-66F2-B2545CD6C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048" y="552946"/>
            <a:ext cx="6460756" cy="591311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</a:rPr>
              <a:t>Overview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5368BB-7751-7CEE-7CE9-4359245BD8A4}"/>
              </a:ext>
            </a:extLst>
          </p:cNvPr>
          <p:cNvSpPr txBox="1"/>
          <p:nvPr/>
        </p:nvSpPr>
        <p:spPr>
          <a:xfrm>
            <a:off x="747048" y="1254975"/>
            <a:ext cx="9045575" cy="1889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64" indent="-285764" defTabSz="457223">
              <a:lnSpc>
                <a:spcPct val="150000"/>
              </a:lnSpc>
              <a:buClr>
                <a:srgbClr val="99FF8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What is National Customer Service Week?</a:t>
            </a:r>
          </a:p>
          <a:p>
            <a:pPr marL="285764" indent="-285764" defTabSz="457223">
              <a:lnSpc>
                <a:spcPct val="150000"/>
              </a:lnSpc>
              <a:buClr>
                <a:srgbClr val="99FF8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 benefits of engaging</a:t>
            </a:r>
          </a:p>
          <a:p>
            <a:pPr marL="285764" indent="-285764" defTabSz="457223">
              <a:lnSpc>
                <a:spcPct val="150000"/>
              </a:lnSpc>
              <a:buClr>
                <a:srgbClr val="99FF8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2026 themes </a:t>
            </a:r>
          </a:p>
          <a:p>
            <a:pPr marL="285764" indent="-285764" defTabSz="457223">
              <a:lnSpc>
                <a:spcPct val="150000"/>
              </a:lnSpc>
              <a:buClr>
                <a:srgbClr val="99FF8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Suggested activities and resources</a:t>
            </a:r>
          </a:p>
        </p:txBody>
      </p:sp>
      <p:pic>
        <p:nvPicPr>
          <p:cNvPr id="3" name="Picture 2" descr="A logo with white text&#10;&#10;Description automatically generated">
            <a:extLst>
              <a:ext uri="{FF2B5EF4-FFF2-40B4-BE49-F238E27FC236}">
                <a16:creationId xmlns:a16="http://schemas.microsoft.com/office/drawing/2014/main" id="{8EED82DD-8AEB-8F15-0060-72E46A230B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8615" y="716942"/>
            <a:ext cx="1893600" cy="54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3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552C60D1-71D9-6A96-5439-F273074200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991601" y="4796100"/>
            <a:ext cx="3200400" cy="2061901"/>
          </a:xfrm>
          <a:custGeom>
            <a:avLst/>
            <a:gdLst/>
            <a:ahLst/>
            <a:cxnLst/>
            <a:rect l="l" t="t" r="r" b="b"/>
            <a:pathLst>
              <a:path w="12600867" h="12600867">
                <a:moveTo>
                  <a:pt x="0" y="0"/>
                </a:moveTo>
                <a:lnTo>
                  <a:pt x="12600867" y="0"/>
                </a:lnTo>
                <a:lnTo>
                  <a:pt x="12600867" y="12600867"/>
                </a:lnTo>
                <a:lnTo>
                  <a:pt x="0" y="126008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alphaModFix amt="91000"/>
            </a:blip>
            <a:srcRect/>
            <a:stretch>
              <a:fillRect r="-28288" b="-50118"/>
            </a:stretch>
          </a:blipFill>
        </p:spPr>
        <p:txBody>
          <a:bodyPr/>
          <a:lstStyle/>
          <a:p>
            <a:pPr defTabSz="609630"/>
            <a:endParaRPr lang="en-GB" sz="800">
              <a:solidFill>
                <a:srgbClr val="16505A"/>
              </a:solidFill>
              <a:latin typeface="Calibri" panose="020F050202020403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68C35AA-1431-0D34-7C8C-3B6E30B80EAB}"/>
              </a:ext>
            </a:extLst>
          </p:cNvPr>
          <p:cNvSpPr/>
          <p:nvPr/>
        </p:nvSpPr>
        <p:spPr>
          <a:xfrm>
            <a:off x="965200" y="3886200"/>
            <a:ext cx="10210800" cy="1524000"/>
          </a:xfrm>
          <a:prstGeom prst="roundRect">
            <a:avLst/>
          </a:prstGeom>
          <a:solidFill>
            <a:srgbClr val="1750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240000" rIns="240000" bIns="240000" rtlCol="0" anchor="ctr"/>
          <a:lstStyle/>
          <a:p>
            <a:pPr algn="ctr" defTabSz="609630"/>
            <a:r>
              <a:rPr lang="en-US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A week-long </a:t>
            </a:r>
            <a:r>
              <a:rPr lang="en-US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celebration of customer service </a:t>
            </a:r>
            <a:r>
              <a:rPr lang="en-US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to reflect on how you serve your customers. </a:t>
            </a:r>
            <a:r>
              <a:rPr lang="en-GB" noProof="1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Recognise</a:t>
            </a:r>
            <a:r>
              <a:rPr lang="en-US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 your team’s achievements and </a:t>
            </a:r>
            <a:r>
              <a:rPr lang="en-US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show your commitment </a:t>
            </a:r>
            <a:r>
              <a:rPr lang="en-US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Noto Sans" panose="020B0502040504020204" pitchFamily="34" charset="0"/>
              </a:rPr>
              <a:t>to service excellence.</a:t>
            </a: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806E8C08-5567-56ED-5A7D-BDA4798060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782" y="5790966"/>
            <a:ext cx="1938218" cy="5291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AD93AF-A6A6-EB41-D4D0-39B743CDF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100"/>
            <a:ext cx="12192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56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4">
            <a:extLst>
              <a:ext uri="{FF2B5EF4-FFF2-40B4-BE49-F238E27FC236}">
                <a16:creationId xmlns:a16="http://schemas.microsoft.com/office/drawing/2014/main" id="{0008BB9B-B58F-4DB8-6540-C6D61DF25B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433806"/>
            <a:ext cx="8704180" cy="6424194"/>
          </a:xfrm>
          <a:custGeom>
            <a:avLst/>
            <a:gdLst/>
            <a:ahLst/>
            <a:cxnLst/>
            <a:rect l="l" t="t" r="r" b="b"/>
            <a:pathLst>
              <a:path w="12600867" h="12600867">
                <a:moveTo>
                  <a:pt x="0" y="0"/>
                </a:moveTo>
                <a:lnTo>
                  <a:pt x="12600867" y="0"/>
                </a:lnTo>
                <a:lnTo>
                  <a:pt x="12600867" y="12600867"/>
                </a:lnTo>
                <a:lnTo>
                  <a:pt x="0" y="126008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alphaModFix amt="91000"/>
            </a:blip>
            <a:srcRect/>
            <a:stretch>
              <a:fillRect l="-47650" b="-23624"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1650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AAC869-B434-1677-8A7D-28E7126D9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719" y="570683"/>
            <a:ext cx="10515600" cy="589725"/>
          </a:xfrm>
        </p:spPr>
        <p:txBody>
          <a:bodyPr>
            <a:normAutofit/>
          </a:bodyPr>
          <a:lstStyle/>
          <a:p>
            <a:pPr lvl="0" defTabSz="914400">
              <a:defRPr/>
            </a:pPr>
            <a:r>
              <a:rPr lang="en-US" sz="3200" b="1" dirty="0">
                <a:solidFill>
                  <a:srgbClr val="17505B"/>
                </a:solidFill>
                <a:latin typeface="Roboto Slab" pitchFamily="2" charset="0"/>
                <a:ea typeface="Roboto Slab" pitchFamily="2" charset="0"/>
              </a:rPr>
              <a:t>Benefits of engaging with NCSW</a:t>
            </a:r>
            <a:endParaRPr lang="en-GB" sz="3200" b="1" dirty="0">
              <a:solidFill>
                <a:srgbClr val="17505B"/>
              </a:solidFill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D26C56-B9DF-769B-D2F2-CCDFBAF6E65B}"/>
              </a:ext>
            </a:extLst>
          </p:cNvPr>
          <p:cNvGrpSpPr/>
          <p:nvPr/>
        </p:nvGrpSpPr>
        <p:grpSpPr>
          <a:xfrm>
            <a:off x="774501" y="1359631"/>
            <a:ext cx="5086622" cy="1200329"/>
            <a:chOff x="928674" y="2070447"/>
            <a:chExt cx="5086622" cy="120032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305A0F3-B786-F194-12D7-D168D8EC45FC}"/>
                </a:ext>
              </a:extLst>
            </p:cNvPr>
            <p:cNvSpPr txBox="1"/>
            <p:nvPr/>
          </p:nvSpPr>
          <p:spPr>
            <a:xfrm>
              <a:off x="1788487" y="2347039"/>
              <a:ext cx="4226809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7505B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rPr>
                <a:t>Recognise the efforts and achievements of your customer service professionals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1750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81AF93-864A-C260-D2A2-CC0CFB620CD0}"/>
                </a:ext>
              </a:extLst>
            </p:cNvPr>
            <p:cNvSpPr txBox="1"/>
            <p:nvPr/>
          </p:nvSpPr>
          <p:spPr>
            <a:xfrm>
              <a:off x="928674" y="2070447"/>
              <a:ext cx="900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0" b="0" i="0" u="none" strike="noStrike" kern="1200" cap="none" spc="0" normalizeH="0" baseline="0" noProof="0">
                  <a:ln>
                    <a:noFill/>
                  </a:ln>
                  <a:solidFill>
                    <a:srgbClr val="16505A"/>
                  </a:solidFill>
                  <a:effectLst/>
                  <a:uLnTx/>
                  <a:uFillTx/>
                  <a:latin typeface="Moderustic ExtraBold" pitchFamily="2" charset="0"/>
                  <a:ea typeface="+mn-ea"/>
                  <a:cs typeface="+mn-cs"/>
                </a:rPr>
                <a:t>1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E5DB23C-48E9-BEF5-A87E-5C593DA15999}"/>
                </a:ext>
              </a:extLst>
            </p:cNvPr>
            <p:cNvCxnSpPr>
              <a:cxnSpLocks/>
            </p:cNvCxnSpPr>
            <p:nvPr/>
          </p:nvCxnSpPr>
          <p:spPr>
            <a:xfrm>
              <a:off x="1677410" y="2237476"/>
              <a:ext cx="0" cy="844765"/>
            </a:xfrm>
            <a:prstGeom prst="line">
              <a:avLst/>
            </a:prstGeom>
            <a:ln w="38100">
              <a:solidFill>
                <a:srgbClr val="3EFF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DEBDCB-DECA-CCAA-BD38-19C91BE6D3DD}"/>
              </a:ext>
            </a:extLst>
          </p:cNvPr>
          <p:cNvGrpSpPr/>
          <p:nvPr/>
        </p:nvGrpSpPr>
        <p:grpSpPr>
          <a:xfrm>
            <a:off x="733697" y="2505332"/>
            <a:ext cx="5483263" cy="1200329"/>
            <a:chOff x="887870" y="3280558"/>
            <a:chExt cx="5483263" cy="120032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81D3756-241A-571F-9E01-7C6797CDB4A9}"/>
                </a:ext>
              </a:extLst>
            </p:cNvPr>
            <p:cNvSpPr txBox="1"/>
            <p:nvPr/>
          </p:nvSpPr>
          <p:spPr>
            <a:xfrm>
              <a:off x="1787631" y="3452688"/>
              <a:ext cx="458350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7505B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rPr>
                <a:t>Raise prominence of customer service, and get it talked about right across the business – from boardroom to operations to frontline 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AC0AA96-3432-B83C-721B-26E0843EFD25}"/>
                </a:ext>
              </a:extLst>
            </p:cNvPr>
            <p:cNvSpPr txBox="1"/>
            <p:nvPr/>
          </p:nvSpPr>
          <p:spPr>
            <a:xfrm>
              <a:off x="887870" y="3280558"/>
              <a:ext cx="900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0" b="0" i="0" u="none" strike="noStrike" kern="1200" cap="none" spc="0" normalizeH="0" baseline="0" noProof="0">
                  <a:ln>
                    <a:noFill/>
                  </a:ln>
                  <a:solidFill>
                    <a:srgbClr val="16505A"/>
                  </a:solidFill>
                  <a:effectLst/>
                  <a:uLnTx/>
                  <a:uFillTx/>
                  <a:latin typeface="Moderustic ExtraBold" pitchFamily="2" charset="0"/>
                  <a:ea typeface="+mn-ea"/>
                  <a:cs typeface="+mn-cs"/>
                </a:rPr>
                <a:t>2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C581346-24B4-CE20-3D84-AC8B7D1C7F75}"/>
                </a:ext>
              </a:extLst>
            </p:cNvPr>
            <p:cNvCxnSpPr>
              <a:cxnSpLocks/>
            </p:cNvCxnSpPr>
            <p:nvPr/>
          </p:nvCxnSpPr>
          <p:spPr>
            <a:xfrm>
              <a:off x="1686841" y="3439160"/>
              <a:ext cx="0" cy="844765"/>
            </a:xfrm>
            <a:prstGeom prst="line">
              <a:avLst/>
            </a:prstGeom>
            <a:ln w="38100">
              <a:solidFill>
                <a:srgbClr val="3EFF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20308A1-C80A-AD43-51BD-4C8E5692C60B}"/>
              </a:ext>
            </a:extLst>
          </p:cNvPr>
          <p:cNvGrpSpPr/>
          <p:nvPr/>
        </p:nvGrpSpPr>
        <p:grpSpPr>
          <a:xfrm>
            <a:off x="733697" y="4796734"/>
            <a:ext cx="5407231" cy="1200329"/>
            <a:chOff x="928674" y="2070447"/>
            <a:chExt cx="5048250" cy="12003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79D63A-ED12-1802-9E2E-28702BD88F85}"/>
                </a:ext>
              </a:extLst>
            </p:cNvPr>
            <p:cNvSpPr txBox="1"/>
            <p:nvPr/>
          </p:nvSpPr>
          <p:spPr>
            <a:xfrm>
              <a:off x="1788488" y="2347039"/>
              <a:ext cx="418843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7505B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rPr>
                <a:t>Help embed a culture of excellent service in your organisation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97561-EC80-65EF-29EE-27473F77764F}"/>
                </a:ext>
              </a:extLst>
            </p:cNvPr>
            <p:cNvSpPr txBox="1"/>
            <p:nvPr/>
          </p:nvSpPr>
          <p:spPr>
            <a:xfrm>
              <a:off x="928674" y="2070447"/>
              <a:ext cx="900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0" b="0" i="0" u="none" strike="noStrike" kern="1200" cap="none" spc="0" normalizeH="0" baseline="0" noProof="0" dirty="0">
                  <a:ln>
                    <a:noFill/>
                  </a:ln>
                  <a:solidFill>
                    <a:srgbClr val="16505A"/>
                  </a:solidFill>
                  <a:effectLst/>
                  <a:uLnTx/>
                  <a:uFillTx/>
                  <a:latin typeface="Moderustic ExtraBold" pitchFamily="2" charset="0"/>
                  <a:ea typeface="+mn-ea"/>
                  <a:cs typeface="+mn-cs"/>
                </a:rPr>
                <a:t>4 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CE3DB96-9AFE-D8B7-704D-B4A401C48663}"/>
                </a:ext>
              </a:extLst>
            </p:cNvPr>
            <p:cNvCxnSpPr>
              <a:cxnSpLocks/>
            </p:cNvCxnSpPr>
            <p:nvPr/>
          </p:nvCxnSpPr>
          <p:spPr>
            <a:xfrm>
              <a:off x="1677410" y="2237476"/>
              <a:ext cx="0" cy="844765"/>
            </a:xfrm>
            <a:prstGeom prst="line">
              <a:avLst/>
            </a:prstGeom>
            <a:ln w="38100">
              <a:solidFill>
                <a:srgbClr val="3EFF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49781F0-5C2F-186C-42C6-86E59C800A8C}"/>
              </a:ext>
            </a:extLst>
          </p:cNvPr>
          <p:cNvGrpSpPr/>
          <p:nvPr/>
        </p:nvGrpSpPr>
        <p:grpSpPr>
          <a:xfrm>
            <a:off x="733697" y="3651033"/>
            <a:ext cx="5407231" cy="1200329"/>
            <a:chOff x="928674" y="2070447"/>
            <a:chExt cx="5048250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FF6BC44-D6D6-6966-F68D-2C2417C4FD4F}"/>
                </a:ext>
              </a:extLst>
            </p:cNvPr>
            <p:cNvSpPr txBox="1"/>
            <p:nvPr/>
          </p:nvSpPr>
          <p:spPr>
            <a:xfrm>
              <a:off x="1788488" y="2347039"/>
              <a:ext cx="4188436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7505B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rPr>
                <a:t>Demonstrate commitment to customer service internally and externally 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1750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253F4E-0C0A-07DE-D2AC-8DA97E66EE83}"/>
                </a:ext>
              </a:extLst>
            </p:cNvPr>
            <p:cNvSpPr txBox="1"/>
            <p:nvPr/>
          </p:nvSpPr>
          <p:spPr>
            <a:xfrm>
              <a:off x="928674" y="2070447"/>
              <a:ext cx="900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0" b="0" i="0" u="none" strike="noStrike" kern="1200" cap="none" spc="0" normalizeH="0" baseline="0" noProof="0" dirty="0">
                  <a:ln>
                    <a:noFill/>
                  </a:ln>
                  <a:solidFill>
                    <a:srgbClr val="16505A"/>
                  </a:solidFill>
                  <a:effectLst/>
                  <a:uLnTx/>
                  <a:uFillTx/>
                  <a:latin typeface="Moderustic ExtraBold" pitchFamily="2" charset="0"/>
                  <a:ea typeface="+mn-ea"/>
                  <a:cs typeface="+mn-cs"/>
                </a:rPr>
                <a:t>3 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42DC77-1BB8-8A11-1ACF-63424735C716}"/>
                </a:ext>
              </a:extLst>
            </p:cNvPr>
            <p:cNvCxnSpPr>
              <a:cxnSpLocks/>
            </p:cNvCxnSpPr>
            <p:nvPr/>
          </p:nvCxnSpPr>
          <p:spPr>
            <a:xfrm>
              <a:off x="1677410" y="2237476"/>
              <a:ext cx="0" cy="844765"/>
            </a:xfrm>
            <a:prstGeom prst="line">
              <a:avLst/>
            </a:prstGeom>
            <a:ln w="38100">
              <a:solidFill>
                <a:srgbClr val="3EFF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02967139-F996-8CCA-960B-F22C493B0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935" y="4474034"/>
            <a:ext cx="2376398" cy="13344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10559A-9360-2326-7733-BA800866E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3" t="11233" r="14042"/>
          <a:stretch>
            <a:fillRect/>
          </a:stretch>
        </p:blipFill>
        <p:spPr>
          <a:xfrm>
            <a:off x="6535882" y="1359631"/>
            <a:ext cx="4852412" cy="397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2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50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green and blue waves&#10;&#10;AI-generated content may be incorrect.">
            <a:extLst>
              <a:ext uri="{FF2B5EF4-FFF2-40B4-BE49-F238E27FC236}">
                <a16:creationId xmlns:a16="http://schemas.microsoft.com/office/drawing/2014/main" id="{30066735-D932-D0B6-1CA5-D0EC29F7F7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877200"/>
            <a:ext cx="12192000" cy="371856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AF1F8FE-0C1A-2C4E-82DD-523EAB3CA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719" y="570683"/>
            <a:ext cx="10515600" cy="589725"/>
          </a:xfrm>
        </p:spPr>
        <p:txBody>
          <a:bodyPr>
            <a:normAutofit/>
          </a:bodyPr>
          <a:lstStyle/>
          <a:p>
            <a:pPr lvl="0" defTabSz="914400">
              <a:defRPr/>
            </a:pPr>
            <a:r>
              <a:rPr lang="en-US" sz="3200" b="1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</a:rPr>
              <a:t>2026 NCSW Themes</a:t>
            </a:r>
            <a:endParaRPr lang="en-GB" sz="3200" b="1" dirty="0">
              <a:solidFill>
                <a:srgbClr val="99FF80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CA1EB8-8154-AD1C-7A50-43DC3CDAED60}"/>
              </a:ext>
            </a:extLst>
          </p:cNvPr>
          <p:cNvSpPr/>
          <p:nvPr/>
        </p:nvSpPr>
        <p:spPr>
          <a:xfrm>
            <a:off x="839789" y="1356774"/>
            <a:ext cx="989012" cy="98901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2B7CD50-2D09-5C7F-29B4-64B7263BA0FB}"/>
              </a:ext>
            </a:extLst>
          </p:cNvPr>
          <p:cNvSpPr/>
          <p:nvPr/>
        </p:nvSpPr>
        <p:spPr>
          <a:xfrm>
            <a:off x="857043" y="2588774"/>
            <a:ext cx="989012" cy="98901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4498A54-BE6D-8240-9C1A-D9DB7D772D54}"/>
              </a:ext>
            </a:extLst>
          </p:cNvPr>
          <p:cNvSpPr/>
          <p:nvPr/>
        </p:nvSpPr>
        <p:spPr>
          <a:xfrm>
            <a:off x="857043" y="3835625"/>
            <a:ext cx="989012" cy="98901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B2DE063-4210-8AF5-E1B8-8D1F5EBBF119}"/>
              </a:ext>
            </a:extLst>
          </p:cNvPr>
          <p:cNvSpPr/>
          <p:nvPr/>
        </p:nvSpPr>
        <p:spPr>
          <a:xfrm>
            <a:off x="6168367" y="1356774"/>
            <a:ext cx="990000" cy="99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D1A2BC7-B0E1-2D87-0D74-DC33163270A5}"/>
              </a:ext>
            </a:extLst>
          </p:cNvPr>
          <p:cNvSpPr/>
          <p:nvPr/>
        </p:nvSpPr>
        <p:spPr>
          <a:xfrm>
            <a:off x="6173708" y="2587653"/>
            <a:ext cx="990000" cy="99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29B753E0-91C1-7C9E-2B4F-6B99D75833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9550" y="1547096"/>
            <a:ext cx="669097" cy="626750"/>
          </a:xfrm>
          <a:prstGeom prst="rect">
            <a:avLst/>
          </a:prstGeom>
        </p:spPr>
      </p:pic>
      <p:pic>
        <p:nvPicPr>
          <p:cNvPr id="12" name="Picture 11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78724DCB-80C9-69B7-50A0-6C7466FE87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1381" y="2751530"/>
            <a:ext cx="769637" cy="720927"/>
          </a:xfrm>
          <a:prstGeom prst="rect">
            <a:avLst/>
          </a:prstGeom>
        </p:spPr>
      </p:pic>
      <p:pic>
        <p:nvPicPr>
          <p:cNvPr id="13" name="Picture 1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AC9F4B26-9B73-59D0-7707-809C2C6921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636" y="3988733"/>
            <a:ext cx="725752" cy="724359"/>
          </a:xfrm>
          <a:prstGeom prst="rect">
            <a:avLst/>
          </a:prstGeom>
        </p:spPr>
      </p:pic>
      <p:pic>
        <p:nvPicPr>
          <p:cNvPr id="14" name="Picture 1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13129B8E-4812-2BE0-3B97-FD54ECF51F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2833" y="1563622"/>
            <a:ext cx="733319" cy="686908"/>
          </a:xfrm>
          <a:prstGeom prst="rect">
            <a:avLst/>
          </a:prstGeom>
        </p:spPr>
      </p:pic>
      <p:pic>
        <p:nvPicPr>
          <p:cNvPr id="15" name="Picture 1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E0265880-1A59-ABC8-7E9B-60571B9778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2833" y="2748298"/>
            <a:ext cx="773313" cy="7243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22A9FB-C72F-9803-6790-5731D15EDFE3}"/>
              </a:ext>
            </a:extLst>
          </p:cNvPr>
          <p:cNvSpPr txBox="1"/>
          <p:nvPr/>
        </p:nvSpPr>
        <p:spPr>
          <a:xfrm>
            <a:off x="2072225" y="1235366"/>
            <a:ext cx="287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99FF80"/>
                </a:solidFill>
                <a:latin typeface="Moderustic ExtraBold" pitchFamily="2" charset="0"/>
              </a:rPr>
              <a:t>MONDAY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294D693-EB08-B15F-226A-9B19F71DD150}"/>
              </a:ext>
            </a:extLst>
          </p:cNvPr>
          <p:cNvSpPr txBox="1">
            <a:spLocks/>
          </p:cNvSpPr>
          <p:nvPr/>
        </p:nvSpPr>
        <p:spPr>
          <a:xfrm>
            <a:off x="2093007" y="1663981"/>
            <a:ext cx="3445345" cy="806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37166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lang="en-US" sz="2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Tech Powered, Human Enhanced?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7F2DE6-972C-A7D4-AFE0-40E12D7B0168}"/>
              </a:ext>
            </a:extLst>
          </p:cNvPr>
          <p:cNvSpPr txBox="1"/>
          <p:nvPr/>
        </p:nvSpPr>
        <p:spPr>
          <a:xfrm>
            <a:off x="2072225" y="2522706"/>
            <a:ext cx="287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99FF80"/>
                </a:solidFill>
                <a:latin typeface="Moderustic ExtraBold" pitchFamily="2" charset="0"/>
              </a:rPr>
              <a:t>TUESDAY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EFDD10-63D0-FBB9-F046-545BAB291960}"/>
              </a:ext>
            </a:extLst>
          </p:cNvPr>
          <p:cNvSpPr txBox="1">
            <a:spLocks/>
          </p:cNvSpPr>
          <p:nvPr/>
        </p:nvSpPr>
        <p:spPr>
          <a:xfrm>
            <a:off x="2093007" y="2847411"/>
            <a:ext cx="3985664" cy="94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37166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lang="en-US" sz="2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Service for a Better Society: Service with Respect Day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E01689-7D32-F25C-259E-3EA4E089C9D7}"/>
              </a:ext>
            </a:extLst>
          </p:cNvPr>
          <p:cNvSpPr txBox="1"/>
          <p:nvPr/>
        </p:nvSpPr>
        <p:spPr>
          <a:xfrm>
            <a:off x="2072225" y="3734174"/>
            <a:ext cx="287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99FF80"/>
                </a:solidFill>
                <a:latin typeface="Moderustic ExtraBold" pitchFamily="2" charset="0"/>
              </a:rPr>
              <a:t>WEDNESDAY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A49CF86-78A0-3090-CA05-9D2026218DD4}"/>
              </a:ext>
            </a:extLst>
          </p:cNvPr>
          <p:cNvSpPr txBox="1">
            <a:spLocks/>
          </p:cNvSpPr>
          <p:nvPr/>
        </p:nvSpPr>
        <p:spPr>
          <a:xfrm>
            <a:off x="2072225" y="4069472"/>
            <a:ext cx="3154402" cy="8871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37166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lang="en-US" sz="2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Leadership for Challenging Times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53A537-B939-3044-2136-12D6813193FA}"/>
              </a:ext>
            </a:extLst>
          </p:cNvPr>
          <p:cNvSpPr txBox="1"/>
          <p:nvPr/>
        </p:nvSpPr>
        <p:spPr>
          <a:xfrm>
            <a:off x="7399298" y="1231988"/>
            <a:ext cx="287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99FF80"/>
                </a:solidFill>
                <a:latin typeface="Moderustic ExtraBold" pitchFamily="2" charset="0"/>
              </a:rPr>
              <a:t>THURSDAY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461ED8-DA58-20C0-F797-7187E9CEA4CA}"/>
              </a:ext>
            </a:extLst>
          </p:cNvPr>
          <p:cNvSpPr txBox="1">
            <a:spLocks/>
          </p:cNvSpPr>
          <p:nvPr/>
        </p:nvSpPr>
        <p:spPr>
          <a:xfrm>
            <a:off x="7420080" y="1596827"/>
            <a:ext cx="3445345" cy="925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37166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lang="en-US" sz="2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Service Culture to Improve Productivity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AB562F-8C0B-B334-1BCE-A2BC36D05205}"/>
              </a:ext>
            </a:extLst>
          </p:cNvPr>
          <p:cNvSpPr txBox="1"/>
          <p:nvPr/>
        </p:nvSpPr>
        <p:spPr>
          <a:xfrm>
            <a:off x="7399298" y="2522706"/>
            <a:ext cx="287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99FF80"/>
                </a:solidFill>
                <a:latin typeface="Moderustic ExtraBold" pitchFamily="2" charset="0"/>
              </a:rPr>
              <a:t>FRIDAY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4459E45-040C-55BD-389C-01093DB31B77}"/>
              </a:ext>
            </a:extLst>
          </p:cNvPr>
          <p:cNvSpPr txBox="1">
            <a:spLocks/>
          </p:cNvSpPr>
          <p:nvPr/>
        </p:nvSpPr>
        <p:spPr>
          <a:xfrm>
            <a:off x="7420080" y="2920148"/>
            <a:ext cx="3914877" cy="759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37166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lang="en-US" sz="2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Celebrate Success: Customer Service Recognition Day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36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9" grpId="0"/>
      <p:bldP spid="21" grpId="0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een and blue waves&#10;&#10;AI-generated content may be incorrect.">
            <a:extLst>
              <a:ext uri="{FF2B5EF4-FFF2-40B4-BE49-F238E27FC236}">
                <a16:creationId xmlns:a16="http://schemas.microsoft.com/office/drawing/2014/main" id="{A0CD2972-99BD-27D3-9D66-4372074C75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69200"/>
            <a:ext cx="12192000" cy="34888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43789FB-EF42-9DEB-0E54-A30CEE0BC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361" y="560293"/>
            <a:ext cx="7365279" cy="589725"/>
          </a:xfrm>
        </p:spPr>
        <p:txBody>
          <a:bodyPr>
            <a:normAutofit/>
          </a:bodyPr>
          <a:lstStyle/>
          <a:p>
            <a:pPr lvl="0" algn="ctr" defTabSz="914400">
              <a:defRPr/>
            </a:pPr>
            <a:r>
              <a:rPr lang="en-US" sz="3200" b="1" dirty="0">
                <a:solidFill>
                  <a:srgbClr val="17505B"/>
                </a:solidFill>
                <a:latin typeface="Roboto Slab" pitchFamily="2" charset="0"/>
                <a:ea typeface="Roboto Slab" pitchFamily="2" charset="0"/>
              </a:rPr>
              <a:t>Activities and resources: digital pack</a:t>
            </a:r>
            <a:endParaRPr lang="en-GB" sz="3200" b="1" dirty="0">
              <a:solidFill>
                <a:srgbClr val="17505B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5B2D8EC-9EE9-E7ED-D39E-76077529CD6B}"/>
              </a:ext>
            </a:extLst>
          </p:cNvPr>
          <p:cNvSpPr/>
          <p:nvPr/>
        </p:nvSpPr>
        <p:spPr>
          <a:xfrm>
            <a:off x="4935681" y="5337895"/>
            <a:ext cx="2320638" cy="603626"/>
          </a:xfrm>
          <a:prstGeom prst="roundRect">
            <a:avLst/>
          </a:prstGeom>
          <a:solidFill>
            <a:srgbClr val="1750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99FF80"/>
                </a:solidFill>
                <a:latin typeface="Moderustic ExtraBold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 HERE</a:t>
            </a:r>
            <a:endParaRPr lang="en-GB" sz="1600" dirty="0">
              <a:solidFill>
                <a:srgbClr val="99FF80"/>
              </a:solidFill>
              <a:latin typeface="Moderustic ExtraBold" pitchFamily="2" charset="0"/>
            </a:endParaRPr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33B58C2D-6530-27E5-ED78-BCE98396688D}"/>
              </a:ext>
            </a:extLst>
          </p:cNvPr>
          <p:cNvSpPr/>
          <p:nvPr/>
        </p:nvSpPr>
        <p:spPr>
          <a:xfrm>
            <a:off x="8026400" y="4584700"/>
            <a:ext cx="4165601" cy="2273301"/>
          </a:xfrm>
          <a:custGeom>
            <a:avLst/>
            <a:gdLst/>
            <a:ahLst/>
            <a:cxnLst/>
            <a:rect l="l" t="t" r="r" b="b"/>
            <a:pathLst>
              <a:path w="12600867" h="12600867">
                <a:moveTo>
                  <a:pt x="0" y="0"/>
                </a:moveTo>
                <a:lnTo>
                  <a:pt x="12600867" y="0"/>
                </a:lnTo>
                <a:lnTo>
                  <a:pt x="12600867" y="12600867"/>
                </a:lnTo>
                <a:lnTo>
                  <a:pt x="0" y="126008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>
              <a:alphaModFix amt="61000"/>
            </a:blip>
            <a:srcRect/>
            <a:stretch>
              <a:fillRect r="-28288" b="-50118"/>
            </a:stretch>
          </a:blipFill>
        </p:spPr>
        <p:txBody>
          <a:bodyPr/>
          <a:lstStyle/>
          <a:p>
            <a:pPr defTabSz="609630"/>
            <a:endParaRPr lang="en-GB" sz="800">
              <a:solidFill>
                <a:srgbClr val="16505A"/>
              </a:solidFill>
              <a:latin typeface="Calibri" panose="020F0502020204030204"/>
            </a:endParaRP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59A2DFE-8719-981D-56D9-B182D8FAB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0589" y="5811520"/>
            <a:ext cx="1891747" cy="580137"/>
          </a:xfrm>
          <a:prstGeom prst="rect">
            <a:avLst/>
          </a:prstGeom>
        </p:spPr>
      </p:pic>
      <p:pic>
        <p:nvPicPr>
          <p:cNvPr id="10" name="Graphic 9" descr="Cursor with solid fill">
            <a:extLst>
              <a:ext uri="{FF2B5EF4-FFF2-40B4-BE49-F238E27FC236}">
                <a16:creationId xmlns:a16="http://schemas.microsoft.com/office/drawing/2014/main" id="{CF662330-5807-5847-83F2-0EE5167283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8014" y="5701097"/>
            <a:ext cx="471104" cy="47110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759EEB5-F90D-EC15-884C-8D7F34BC451C}"/>
              </a:ext>
            </a:extLst>
          </p:cNvPr>
          <p:cNvGrpSpPr/>
          <p:nvPr/>
        </p:nvGrpSpPr>
        <p:grpSpPr>
          <a:xfrm>
            <a:off x="2110728" y="1430440"/>
            <a:ext cx="7970545" cy="3505242"/>
            <a:chOff x="2072465" y="1430440"/>
            <a:chExt cx="7970545" cy="350524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C268849-CB01-4F3F-0012-8DA72A7ED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1"/>
            <a:stretch>
              <a:fillRect/>
            </a:stretch>
          </p:blipFill>
          <p:spPr>
            <a:xfrm>
              <a:off x="2072465" y="1430440"/>
              <a:ext cx="2500207" cy="350524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836CCC8-C96F-2F32-0EE1-ED3FA2313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14539" y="1430440"/>
              <a:ext cx="4928471" cy="34888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9358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hite wall with green and white signs&#10;&#10;AI-generated content may be incorrect.">
            <a:extLst>
              <a:ext uri="{FF2B5EF4-FFF2-40B4-BE49-F238E27FC236}">
                <a16:creationId xmlns:a16="http://schemas.microsoft.com/office/drawing/2014/main" id="{06E979F3-A75A-16C2-FC3D-99DE8B0F74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5E5E8A3-5F41-A9BD-10F3-6BC46CB4FD3A}"/>
              </a:ext>
            </a:extLst>
          </p:cNvPr>
          <p:cNvSpPr/>
          <p:nvPr/>
        </p:nvSpPr>
        <p:spPr>
          <a:xfrm>
            <a:off x="0" y="596900"/>
            <a:ext cx="2755900" cy="768350"/>
          </a:xfrm>
          <a:prstGeom prst="roundRect">
            <a:avLst>
              <a:gd name="adj" fmla="val 0"/>
            </a:avLst>
          </a:prstGeom>
          <a:solidFill>
            <a:srgbClr val="17505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99FF80"/>
                </a:solidFill>
                <a:latin typeface="Roboto Slab" pitchFamily="2" charset="0"/>
                <a:ea typeface="Roboto Slab" pitchFamily="2" charset="0"/>
              </a:rPr>
              <a:t>Video background</a:t>
            </a:r>
          </a:p>
        </p:txBody>
      </p:sp>
    </p:spTree>
    <p:extLst>
      <p:ext uri="{BB962C8B-B14F-4D97-AF65-F5344CB8AC3E}">
        <p14:creationId xmlns:p14="http://schemas.microsoft.com/office/powerpoint/2010/main" val="2860891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FBC9C3-B869-371A-2BAA-269F71CE7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4" y="4265395"/>
            <a:ext cx="4504080" cy="15021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343A0D-CB3D-5FC1-0205-4835E35C0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9" y="1261026"/>
            <a:ext cx="4504080" cy="2533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3113122-A053-2BFE-31BD-32C62A02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719" y="570683"/>
            <a:ext cx="10515600" cy="589725"/>
          </a:xfrm>
        </p:spPr>
        <p:txBody>
          <a:bodyPr>
            <a:normAutofit/>
          </a:bodyPr>
          <a:lstStyle/>
          <a:p>
            <a:pPr lvl="0" defTabSz="914400">
              <a:defRPr/>
            </a:pPr>
            <a:r>
              <a:rPr lang="en-US" sz="3200" b="1" dirty="0">
                <a:solidFill>
                  <a:srgbClr val="17505B"/>
                </a:solidFill>
                <a:latin typeface="Roboto Slab" pitchFamily="2" charset="0"/>
                <a:ea typeface="Roboto Slab" pitchFamily="2" charset="0"/>
              </a:rPr>
              <a:t>Social media cards and other assets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7B6F18-F380-094D-640D-BF940D27D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6420" y="1299126"/>
            <a:ext cx="3118290" cy="4413951"/>
          </a:xfrm>
          <a:prstGeom prst="rect">
            <a:avLst/>
          </a:prstGeom>
          <a:effectLst>
            <a:outerShdw blurRad="3810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green and white rectangular sign&#10;&#10;AI-generated content may be incorrect.">
            <a:extLst>
              <a:ext uri="{FF2B5EF4-FFF2-40B4-BE49-F238E27FC236}">
                <a16:creationId xmlns:a16="http://schemas.microsoft.com/office/drawing/2014/main" id="{257EBBE3-6C8C-12D2-B455-1754F0B5FD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67324" y="1299625"/>
            <a:ext cx="2081812" cy="12281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2757A8-4215-028E-76B9-CF8B66DFD392}"/>
              </a:ext>
            </a:extLst>
          </p:cNvPr>
          <p:cNvSpPr txBox="1"/>
          <p:nvPr/>
        </p:nvSpPr>
        <p:spPr>
          <a:xfrm>
            <a:off x="753719" y="3897028"/>
            <a:ext cx="4504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 media card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E07C49-6A95-C4F9-B49B-9380F9FA0D03}"/>
              </a:ext>
            </a:extLst>
          </p:cNvPr>
          <p:cNvSpPr txBox="1"/>
          <p:nvPr/>
        </p:nvSpPr>
        <p:spPr>
          <a:xfrm>
            <a:off x="738187" y="5864040"/>
            <a:ext cx="4504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Email footer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0D28D3-81A1-B512-0729-1721B378FA94}"/>
              </a:ext>
            </a:extLst>
          </p:cNvPr>
          <p:cNvSpPr txBox="1"/>
          <p:nvPr/>
        </p:nvSpPr>
        <p:spPr>
          <a:xfrm>
            <a:off x="5744819" y="5864040"/>
            <a:ext cx="4504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Poster for self-printing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7E09B61D-CF62-16A8-8969-3EEA57F74C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0589" y="5811520"/>
            <a:ext cx="1891747" cy="580137"/>
          </a:xfrm>
          <a:prstGeom prst="rect">
            <a:avLst/>
          </a:prstGeom>
        </p:spPr>
      </p:pic>
      <p:pic>
        <p:nvPicPr>
          <p:cNvPr id="20" name="Picture 19" descr="A computer screen with icons&#10;&#10;AI-generated content may be incorrect.">
            <a:extLst>
              <a:ext uri="{FF2B5EF4-FFF2-40B4-BE49-F238E27FC236}">
                <a16:creationId xmlns:a16="http://schemas.microsoft.com/office/drawing/2014/main" id="{1698FFCB-E9B1-ED1E-B7F0-D56191D4796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610" y="3035300"/>
            <a:ext cx="3215994" cy="2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5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31EC5C1C-F541-DFE9-7A2B-1AA785878326}"/>
              </a:ext>
            </a:extLst>
          </p:cNvPr>
          <p:cNvSpPr/>
          <p:nvPr/>
        </p:nvSpPr>
        <p:spPr>
          <a:xfrm>
            <a:off x="8026400" y="4584700"/>
            <a:ext cx="4165601" cy="2273301"/>
          </a:xfrm>
          <a:custGeom>
            <a:avLst/>
            <a:gdLst/>
            <a:ahLst/>
            <a:cxnLst/>
            <a:rect l="l" t="t" r="r" b="b"/>
            <a:pathLst>
              <a:path w="12600867" h="12600867">
                <a:moveTo>
                  <a:pt x="0" y="0"/>
                </a:moveTo>
                <a:lnTo>
                  <a:pt x="12600867" y="0"/>
                </a:lnTo>
                <a:lnTo>
                  <a:pt x="12600867" y="12600867"/>
                </a:lnTo>
                <a:lnTo>
                  <a:pt x="0" y="126008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alphaModFix amt="61000"/>
            </a:blip>
            <a:srcRect/>
            <a:stretch>
              <a:fillRect r="-28288" b="-50118"/>
            </a:stretch>
          </a:blipFill>
        </p:spPr>
        <p:txBody>
          <a:bodyPr/>
          <a:lstStyle/>
          <a:p>
            <a:pPr defTabSz="609630"/>
            <a:endParaRPr lang="en-GB" sz="800">
              <a:solidFill>
                <a:srgbClr val="16505A"/>
              </a:solidFill>
              <a:latin typeface="Calibri" panose="020F050202020403020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C3BDFB-3B30-418E-DE3F-6067DE3C5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935" y="570683"/>
            <a:ext cx="9222131" cy="589725"/>
          </a:xfrm>
        </p:spPr>
        <p:txBody>
          <a:bodyPr>
            <a:normAutofit/>
          </a:bodyPr>
          <a:lstStyle/>
          <a:p>
            <a:pPr lvl="0" algn="ctr" defTabSz="914400">
              <a:defRPr/>
            </a:pPr>
            <a:r>
              <a:rPr lang="en-US" sz="3200" b="1" dirty="0">
                <a:solidFill>
                  <a:srgbClr val="17505B"/>
                </a:solidFill>
                <a:latin typeface="Roboto Slab" pitchFamily="2" charset="0"/>
                <a:ea typeface="Roboto Slab" pitchFamily="2" charset="0"/>
              </a:rPr>
              <a:t>Merchandise available to support your efforts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BB9FAA8-7926-4313-A15F-7C3FB903F3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0589" y="5811520"/>
            <a:ext cx="1891747" cy="5801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705C4C-44AD-8E9F-53AF-13D1467F131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08" t="438" r="522"/>
          <a:stretch>
            <a:fillRect/>
          </a:stretch>
        </p:blipFill>
        <p:spPr>
          <a:xfrm>
            <a:off x="6913836" y="1811095"/>
            <a:ext cx="4508500" cy="3456178"/>
          </a:xfrm>
          <a:prstGeom prst="roundRect">
            <a:avLst>
              <a:gd name="adj" fmla="val 1969"/>
            </a:avLst>
          </a:prstGeom>
        </p:spPr>
      </p:pic>
      <p:pic>
        <p:nvPicPr>
          <p:cNvPr id="18" name="Picture 1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F1D2C28-B5A0-7259-2449-8E84D8B89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64" y="1737508"/>
            <a:ext cx="5900685" cy="360335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EE3133E-5687-2102-E394-4613A5EEED6A}"/>
              </a:ext>
            </a:extLst>
          </p:cNvPr>
          <p:cNvSpPr/>
          <p:nvPr/>
        </p:nvSpPr>
        <p:spPr>
          <a:xfrm>
            <a:off x="5321372" y="1409699"/>
            <a:ext cx="1228159" cy="1228159"/>
          </a:xfrm>
          <a:prstGeom prst="ellipse">
            <a:avLst/>
          </a:prstGeom>
          <a:solidFill>
            <a:srgbClr val="99FF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rgbClr val="17505B"/>
                </a:solidFill>
                <a:latin typeface="Moderustic ExtraBold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ORDER HERE</a:t>
            </a:r>
            <a:endParaRPr lang="en-GB" sz="1400" dirty="0">
              <a:solidFill>
                <a:srgbClr val="17505B"/>
              </a:solidFill>
              <a:latin typeface="Moderustic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20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20_Office Theme">
  <a:themeElements>
    <a:clrScheme name="ICS Theme 1">
      <a:dk1>
        <a:sysClr val="windowText" lastClr="000000"/>
      </a:dk1>
      <a:lt1>
        <a:sysClr val="window" lastClr="FFFFFF"/>
      </a:lt1>
      <a:dk2>
        <a:srgbClr val="008265"/>
      </a:dk2>
      <a:lt2>
        <a:srgbClr val="FFFFFF"/>
      </a:lt2>
      <a:accent1>
        <a:srgbClr val="008265"/>
      </a:accent1>
      <a:accent2>
        <a:srgbClr val="93C01F"/>
      </a:accent2>
      <a:accent3>
        <a:srgbClr val="15ADD0"/>
      </a:accent3>
      <a:accent4>
        <a:srgbClr val="AB588C"/>
      </a:accent4>
      <a:accent5>
        <a:srgbClr val="F5A03D"/>
      </a:accent5>
      <a:accent6>
        <a:srgbClr val="F9ED6F"/>
      </a:accent6>
      <a:hlink>
        <a:srgbClr val="000000"/>
      </a:hlink>
      <a:folHlink>
        <a:srgbClr val="000000"/>
      </a:folHlink>
    </a:clrScheme>
    <a:fontScheme name="Office 2">
      <a:majorFont>
        <a:latin typeface="Rockwel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Arial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accent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ICS 2024 Brand">
      <a:dk1>
        <a:srgbClr val="16505A"/>
      </a:dk1>
      <a:lt1>
        <a:srgbClr val="FFFFFF"/>
      </a:lt1>
      <a:dk2>
        <a:srgbClr val="027D5B"/>
      </a:dk2>
      <a:lt2>
        <a:srgbClr val="FFFFFF"/>
      </a:lt2>
      <a:accent1>
        <a:srgbClr val="027D5B"/>
      </a:accent1>
      <a:accent2>
        <a:srgbClr val="92D050"/>
      </a:accent2>
      <a:accent3>
        <a:srgbClr val="FFC000"/>
      </a:accent3>
      <a:accent4>
        <a:srgbClr val="FFFFFF"/>
      </a:accent4>
      <a:accent5>
        <a:srgbClr val="FFFFFF"/>
      </a:accent5>
      <a:accent6>
        <a:srgbClr val="FFFFFF"/>
      </a:accent6>
      <a:hlink>
        <a:srgbClr val="00B0F0"/>
      </a:hlink>
      <a:folHlink>
        <a:srgbClr val="00B0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ICS 2024 Brand">
      <a:dk1>
        <a:srgbClr val="16505A"/>
      </a:dk1>
      <a:lt1>
        <a:srgbClr val="FFFFFF"/>
      </a:lt1>
      <a:dk2>
        <a:srgbClr val="027D5B"/>
      </a:dk2>
      <a:lt2>
        <a:srgbClr val="FFFFFF"/>
      </a:lt2>
      <a:accent1>
        <a:srgbClr val="027D5B"/>
      </a:accent1>
      <a:accent2>
        <a:srgbClr val="92D050"/>
      </a:accent2>
      <a:accent3>
        <a:srgbClr val="FFC000"/>
      </a:accent3>
      <a:accent4>
        <a:srgbClr val="FFFFFF"/>
      </a:accent4>
      <a:accent5>
        <a:srgbClr val="FFFFFF"/>
      </a:accent5>
      <a:accent6>
        <a:srgbClr val="FFFFFF"/>
      </a:accent6>
      <a:hlink>
        <a:srgbClr val="00B0F0"/>
      </a:hlink>
      <a:folHlink>
        <a:srgbClr val="00B0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9766953-1B30-DA48-8BE4-C52E4CF3C74F}">
  <we:reference id="wa104380169" version="1.1.2.0" store="en-US" storeType="OMEX"/>
  <we:alternateReferences>
    <we:reference id="wa104380169" version="1.1.2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5a4ae5f-8266-4b93-9368-2217b851f889" xsi:nil="true"/>
    <lcf76f155ced4ddcb4097134ff3c332f xmlns="36ec4535-f88c-43a0-9996-0038ecea9211">
      <Terms xmlns="http://schemas.microsoft.com/office/infopath/2007/PartnerControls"/>
    </lcf76f155ced4ddcb4097134ff3c332f>
    <SharedWithUsers xmlns="d5a4ae5f-8266-4b93-9368-2217b851f889">
      <UserInfo>
        <DisplayName>David Leen</DisplayName>
        <AccountId>94</AccountId>
        <AccountType/>
      </UserInfo>
      <UserInfo>
        <DisplayName>Guest Contributor</DisplayName>
        <AccountId>80</AccountId>
        <AccountType/>
      </UserInfo>
      <UserInfo>
        <DisplayName>c:0u.c|tenant|16b95b33bf92e2f937f8d88dca7647d8c8a6c1d77ac89bbfdbd8f761730552b2</DisplayName>
        <AccountId>153</AccountId>
        <AccountType/>
      </UserInfo>
      <UserInfo>
        <DisplayName>ICS Everyone</DisplayName>
        <AccountId>13</AccountId>
        <AccountType/>
      </UserInfo>
      <UserInfo>
        <DisplayName>Susan Downie</DisplayName>
        <AccountId>19</AccountId>
        <AccountType/>
      </UserInfo>
      <UserInfo>
        <DisplayName>Guest Contributor</DisplayName>
        <AccountId>175</AccountId>
        <AccountType/>
      </UserInfo>
      <UserInfo>
        <DisplayName>Roger Faulks</DisplayName>
        <AccountId>116</AccountId>
        <AccountType/>
      </UserInfo>
      <UserInfo>
        <DisplayName>Kelsey Pienaar</DisplayName>
        <AccountId>20</AccountId>
        <AccountType/>
      </UserInfo>
      <UserInfo>
        <DisplayName>David Dagger</DisplayName>
        <AccountId>50</AccountId>
        <AccountType/>
      </UserInfo>
      <UserInfo>
        <DisplayName>Jo Causon</DisplayName>
        <AccountId>51</AccountId>
        <AccountType/>
      </UserInfo>
      <UserInfo>
        <DisplayName>Grace Carruthers</DisplayName>
        <AccountId>961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D10CDD8DC7904B923C897ABDBF65DE" ma:contentTypeVersion="19" ma:contentTypeDescription="Create a new document." ma:contentTypeScope="" ma:versionID="66e22021142c6c4009fd39ae8917b352">
  <xsd:schema xmlns:xsd="http://www.w3.org/2001/XMLSchema" xmlns:xs="http://www.w3.org/2001/XMLSchema" xmlns:p="http://schemas.microsoft.com/office/2006/metadata/properties" xmlns:ns2="36ec4535-f88c-43a0-9996-0038ecea9211" xmlns:ns3="d5a4ae5f-8266-4b93-9368-2217b851f889" targetNamespace="http://schemas.microsoft.com/office/2006/metadata/properties" ma:root="true" ma:fieldsID="a555f594b37b3b19777004df93bb2678" ns2:_="" ns3:_="">
    <xsd:import namespace="36ec4535-f88c-43a0-9996-0038ecea9211"/>
    <xsd:import namespace="d5a4ae5f-8266-4b93-9368-2217b851f8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c4535-f88c-43a0-9996-0038ecea92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b78c983-70e1-4d19-aa21-d2ba636a15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a4ae5f-8266-4b93-9368-2217b851f8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4df3b4-9fd4-4b82-b963-8f298746d0fb}" ma:internalName="TaxCatchAll" ma:showField="CatchAllData" ma:web="d5a4ae5f-8266-4b93-9368-2217b851f8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185459-83E9-4FCD-9A85-C4DB99F928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860C5A-EAD1-4B50-958B-D7597F1028FC}">
  <ds:schemaRefs>
    <ds:schemaRef ds:uri="http://schemas.microsoft.com/office/2006/metadata/properties"/>
    <ds:schemaRef ds:uri="http://purl.org/dc/terms/"/>
    <ds:schemaRef ds:uri="http://www.w3.org/XML/1998/namespace"/>
    <ds:schemaRef ds:uri="http://schemas.microsoft.com/office/infopath/2007/PartnerControls"/>
    <ds:schemaRef ds:uri="fa7f30be-cfe5-449f-a5ad-53e8f8977787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dd376980-a4e1-4fd8-aff1-a97f0b035b5f"/>
    <ds:schemaRef ds:uri="d5a4ae5f-8266-4b93-9368-2217b851f889"/>
    <ds:schemaRef ds:uri="36ec4535-f88c-43a0-9996-0038ecea9211"/>
  </ds:schemaRefs>
</ds:datastoreItem>
</file>

<file path=customXml/itemProps3.xml><?xml version="1.0" encoding="utf-8"?>
<ds:datastoreItem xmlns:ds="http://schemas.openxmlformats.org/officeDocument/2006/customXml" ds:itemID="{F10329D3-BCA5-4841-8515-2FEF5951B8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ec4535-f88c-43a0-9996-0038ecea9211"/>
    <ds:schemaRef ds:uri="d5a4ae5f-8266-4b93-9368-2217b851f8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192</Words>
  <Application>Microsoft Office PowerPoint</Application>
  <PresentationFormat>Widescreen</PresentationFormat>
  <Paragraphs>41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Calibri</vt:lpstr>
      <vt:lpstr>Moderustic ExtraBold</vt:lpstr>
      <vt:lpstr>Arial</vt:lpstr>
      <vt:lpstr>Calibri Light</vt:lpstr>
      <vt:lpstr>Roboto Slab</vt:lpstr>
      <vt:lpstr>Rockwell</vt:lpstr>
      <vt:lpstr>Noto Sans</vt:lpstr>
      <vt:lpstr>20_Office Theme</vt:lpstr>
      <vt:lpstr>Office Theme</vt:lpstr>
      <vt:lpstr>1_Office Theme</vt:lpstr>
      <vt:lpstr>2_Office Theme</vt:lpstr>
      <vt:lpstr>PowerPoint Presentation</vt:lpstr>
      <vt:lpstr>Overview</vt:lpstr>
      <vt:lpstr>PowerPoint Presentation</vt:lpstr>
      <vt:lpstr>Benefits of engaging with NCSW</vt:lpstr>
      <vt:lpstr>2026 NCSW Themes</vt:lpstr>
      <vt:lpstr>Activities and resources: digital pack</vt:lpstr>
      <vt:lpstr>PowerPoint Presentation</vt:lpstr>
      <vt:lpstr>Social media cards and other assets</vt:lpstr>
      <vt:lpstr>Merchandise available to support your efforts</vt:lpstr>
      <vt:lpstr>PowerPoint Presentation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Academy Standards and Quality</dc:title>
  <dc:creator>Sue Glynn</dc:creator>
  <cp:lastModifiedBy>Laura Alemany</cp:lastModifiedBy>
  <cp:revision>106</cp:revision>
  <cp:lastPrinted>2023-07-17T12:27:47Z</cp:lastPrinted>
  <dcterms:created xsi:type="dcterms:W3CDTF">2020-10-01T10:08:24Z</dcterms:created>
  <dcterms:modified xsi:type="dcterms:W3CDTF">2026-05-26T10:54:31Z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0x0101001BD10CDD8DC7904B923C897ABDBF65DE</vt:lpwstr>
  </property>
  <property fmtid="{D5CDD505-2E9C-101B-9397-08002B2CF9AE}" pid="3" name="Order">
    <vt:r8>1411600</vt:r8>
  </property>
  <property fmtid="{D5CDD505-2E9C-101B-9397-08002B2CF9AE}" pid="4" name="MediaServiceImageTags">
    <vt:lpwstr/>
  </property>
</Properties>
</file>